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16"/>
  </p:notesMasterIdLst>
  <p:handoutMasterIdLst>
    <p:handoutMasterId r:id="rId17"/>
  </p:handoutMasterIdLst>
  <p:sldIdLst>
    <p:sldId id="263" r:id="rId3"/>
    <p:sldId id="258" r:id="rId4"/>
    <p:sldId id="259" r:id="rId5"/>
    <p:sldId id="265" r:id="rId6"/>
    <p:sldId id="266" r:id="rId7"/>
    <p:sldId id="267" r:id="rId8"/>
    <p:sldId id="269" r:id="rId9"/>
    <p:sldId id="268" r:id="rId10"/>
    <p:sldId id="271" r:id="rId11"/>
    <p:sldId id="273" r:id="rId12"/>
    <p:sldId id="276" r:id="rId13"/>
    <p:sldId id="272" r:id="rId14"/>
    <p:sldId id="275" r:id="rId15"/>
  </p:sldIdLst>
  <p:sldSz cx="9144000" cy="6858000" type="screen4x3"/>
  <p:notesSz cx="9942513" cy="6810375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>
          <p15:clr>
            <a:srgbClr val="A4A3A4"/>
          </p15:clr>
        </p15:guide>
        <p15:guide id="2" orient="horz" pos="890">
          <p15:clr>
            <a:srgbClr val="A4A3A4"/>
          </p15:clr>
        </p15:guide>
        <p15:guide id="3" orient="horz" pos="3816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orient="horz" pos="2296">
          <p15:clr>
            <a:srgbClr val="A4A3A4"/>
          </p15:clr>
        </p15:guide>
        <p15:guide id="6" orient="horz" pos="2409">
          <p15:clr>
            <a:srgbClr val="A4A3A4"/>
          </p15:clr>
        </p15:guide>
        <p15:guide id="7" orient="horz" pos="3929">
          <p15:clr>
            <a:srgbClr val="A4A3A4"/>
          </p15:clr>
        </p15:guide>
        <p15:guide id="8" pos="226">
          <p15:clr>
            <a:srgbClr val="A4A3A4"/>
          </p15:clr>
        </p15:guide>
        <p15:guide id="9" pos="1474">
          <p15:clr>
            <a:srgbClr val="A4A3A4"/>
          </p15:clr>
        </p15:guide>
        <p15:guide id="10" pos="1587">
          <p15:clr>
            <a:srgbClr val="A4A3A4"/>
          </p15:clr>
        </p15:guide>
        <p15:guide id="11" pos="2835">
          <p15:clr>
            <a:srgbClr val="A4A3A4"/>
          </p15:clr>
        </p15:guide>
        <p15:guide id="12" pos="2948">
          <p15:clr>
            <a:srgbClr val="A4A3A4"/>
          </p15:clr>
        </p15:guide>
        <p15:guide id="13" pos="4195">
          <p15:clr>
            <a:srgbClr val="A4A3A4"/>
          </p15:clr>
        </p15:guide>
        <p15:guide id="14" pos="4309">
          <p15:clr>
            <a:srgbClr val="A4A3A4"/>
          </p15:clr>
        </p15:guide>
        <p15:guide id="15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0">
          <p15:clr>
            <a:srgbClr val="A4A3A4"/>
          </p15:clr>
        </p15:guide>
        <p15:guide id="2" orient="horz" pos="4073">
          <p15:clr>
            <a:srgbClr val="A4A3A4"/>
          </p15:clr>
        </p15:guide>
        <p15:guide id="3" pos="251">
          <p15:clr>
            <a:srgbClr val="A4A3A4"/>
          </p15:clr>
        </p15:guide>
        <p15:guide id="4" pos="60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6C"/>
    <a:srgbClr val="009EE3"/>
    <a:srgbClr val="404040"/>
    <a:srgbClr val="94509E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89" d="100"/>
          <a:sy n="89" d="100"/>
        </p:scale>
        <p:origin x="624" y="38"/>
      </p:cViewPr>
      <p:guideLst>
        <p:guide orient="horz" pos="232"/>
        <p:guide orient="horz" pos="890"/>
        <p:guide orient="horz" pos="3816"/>
        <p:guide orient="horz" pos="777"/>
        <p:guide orient="horz" pos="2296"/>
        <p:guide orient="horz" pos="2409"/>
        <p:guide orient="horz" pos="3929"/>
        <p:guide pos="226"/>
        <p:guide pos="1474"/>
        <p:guide pos="1587"/>
        <p:guide pos="2835"/>
        <p:guide pos="2948"/>
        <p:guide pos="4195"/>
        <p:guide pos="4309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11" d="100"/>
          <a:sy n="111" d="100"/>
        </p:scale>
        <p:origin x="-2190" y="-84"/>
      </p:cViewPr>
      <p:guideLst>
        <p:guide orient="horz" pos="240"/>
        <p:guide orient="horz" pos="4073"/>
        <p:guide pos="251"/>
        <p:guide pos="60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405BA-1E0B-48DE-9DDE-C7D0A9C5C81C}" type="doc">
      <dgm:prSet loTypeId="urn:microsoft.com/office/officeart/2008/layout/RadialCluster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16A2C2-C6DE-412B-AD8A-92C2D2241C1F}">
      <dgm:prSet phldrT="[Text]" custT="1"/>
      <dgm:spPr/>
      <dgm:t>
        <a:bodyPr/>
        <a:lstStyle/>
        <a:p>
          <a:r>
            <a:rPr lang="en-US" sz="2400" smtClean="0"/>
            <a:t>LinearModel</a:t>
          </a:r>
          <a:endParaRPr lang="en-US" sz="2400" dirty="0"/>
        </a:p>
      </dgm:t>
    </dgm:pt>
    <dgm:pt modelId="{F3635A68-0C43-4C91-A522-799F773FDAE2}" type="parTrans" cxnId="{FCB9A9AB-5B40-4740-A414-E5F716B70BD4}">
      <dgm:prSet/>
      <dgm:spPr/>
      <dgm:t>
        <a:bodyPr/>
        <a:lstStyle/>
        <a:p>
          <a:endParaRPr lang="en-US"/>
        </a:p>
      </dgm:t>
    </dgm:pt>
    <dgm:pt modelId="{F60E3A7D-6B02-4AE9-B48D-202E3D06098C}" type="sibTrans" cxnId="{FCB9A9AB-5B40-4740-A414-E5F716B70BD4}">
      <dgm:prSet/>
      <dgm:spPr/>
      <dgm:t>
        <a:bodyPr/>
        <a:lstStyle/>
        <a:p>
          <a:endParaRPr lang="en-US"/>
        </a:p>
      </dgm:t>
    </dgm:pt>
    <dgm:pt modelId="{88731408-6239-4C68-93BB-E78167064644}">
      <dgm:prSet phldrT="[Text]" custT="1"/>
      <dgm:spPr/>
      <dgm:t>
        <a:bodyPr/>
        <a:lstStyle/>
        <a:p>
          <a:r>
            <a:rPr lang="en-US" sz="2400" dirty="0" smtClean="0"/>
            <a:t>Base</a:t>
          </a:r>
          <a:br>
            <a:rPr lang="en-US" sz="2400" dirty="0" smtClean="0"/>
          </a:br>
          <a:r>
            <a:rPr lang="en-US" sz="2400" dirty="0" smtClean="0"/>
            <a:t>Estimator</a:t>
          </a:r>
          <a:endParaRPr lang="en-US" sz="800" dirty="0"/>
        </a:p>
      </dgm:t>
    </dgm:pt>
    <dgm:pt modelId="{DC1FD465-E1F8-481A-AD8C-6E48E4C21F50}" type="parTrans" cxnId="{FEADFCE0-0C11-4102-8F9E-07A0E47FE417}">
      <dgm:prSet/>
      <dgm:spPr>
        <a:ln w="1905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F5BE44B0-795C-439A-9ED5-1ACFE0647189}" type="sibTrans" cxnId="{FEADFCE0-0C11-4102-8F9E-07A0E47FE417}">
      <dgm:prSet/>
      <dgm:spPr/>
      <dgm:t>
        <a:bodyPr/>
        <a:lstStyle/>
        <a:p>
          <a:endParaRPr lang="en-US"/>
        </a:p>
      </dgm:t>
    </dgm:pt>
    <dgm:pt modelId="{F3998726-A8EB-4C89-A6EC-4FB26D6ABB1A}">
      <dgm:prSet phldrT="[Text]" custT="1"/>
      <dgm:spPr/>
      <dgm:t>
        <a:bodyPr/>
        <a:lstStyle/>
        <a:p>
          <a:r>
            <a:rPr lang="en-US" sz="2400" dirty="0" err="1" smtClean="0"/>
            <a:t>Theil</a:t>
          </a:r>
          <a:r>
            <a:rPr lang="en-US" sz="2400" dirty="0" smtClean="0"/>
            <a:t/>
          </a:r>
          <a:br>
            <a:rPr lang="en-US" sz="2400" dirty="0" smtClean="0"/>
          </a:br>
          <a:r>
            <a:rPr lang="en-US" sz="2400" dirty="0" smtClean="0"/>
            <a:t>Sen</a:t>
          </a:r>
          <a:endParaRPr lang="en-US" sz="900" dirty="0"/>
        </a:p>
      </dgm:t>
    </dgm:pt>
    <dgm:pt modelId="{3BCC6334-1BFD-4AB3-AD52-CCCE13C754F0}" type="parTrans" cxnId="{930948F5-95EF-47DC-91D0-900DE31D0E53}">
      <dgm:prSet/>
      <dgm:spPr>
        <a:ln w="19050"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1EFFE240-BE48-4C2E-B0BC-E458BDE3B631}" type="sibTrans" cxnId="{930948F5-95EF-47DC-91D0-900DE31D0E53}">
      <dgm:prSet/>
      <dgm:spPr/>
      <dgm:t>
        <a:bodyPr/>
        <a:lstStyle/>
        <a:p>
          <a:endParaRPr lang="en-US"/>
        </a:p>
      </dgm:t>
    </dgm:pt>
    <dgm:pt modelId="{B595C7DB-55C3-4105-B1D6-A07D41535849}">
      <dgm:prSet phldrT="[Text]"/>
      <dgm:spPr/>
      <dgm:t>
        <a:bodyPr/>
        <a:lstStyle/>
        <a:p>
          <a:endParaRPr lang="en-US" dirty="0"/>
        </a:p>
      </dgm:t>
    </dgm:pt>
    <dgm:pt modelId="{FE0FC9F4-513E-4AF0-B8D8-B9CD055A988C}" type="parTrans" cxnId="{990E8366-36CF-4278-8808-A7A3D4D90438}">
      <dgm:prSet/>
      <dgm:spPr/>
      <dgm:t>
        <a:bodyPr/>
        <a:lstStyle/>
        <a:p>
          <a:endParaRPr lang="en-US"/>
        </a:p>
      </dgm:t>
    </dgm:pt>
    <dgm:pt modelId="{746876FB-7334-4EAC-8B7C-3EF8BECDAF70}" type="sibTrans" cxnId="{990E8366-36CF-4278-8808-A7A3D4D90438}">
      <dgm:prSet/>
      <dgm:spPr/>
      <dgm:t>
        <a:bodyPr/>
        <a:lstStyle/>
        <a:p>
          <a:endParaRPr lang="en-US"/>
        </a:p>
      </dgm:t>
    </dgm:pt>
    <dgm:pt modelId="{3B839A6A-1088-4B56-A7BB-19BF289951FF}">
      <dgm:prSet custT="1"/>
      <dgm:spPr/>
      <dgm:t>
        <a:bodyPr/>
        <a:lstStyle/>
        <a:p>
          <a:r>
            <a:rPr lang="en-US" sz="2400" dirty="0" err="1" smtClean="0"/>
            <a:t>Mixins</a:t>
          </a:r>
          <a:r>
            <a:rPr lang="en-US" sz="2400" dirty="0" smtClean="0"/>
            <a:t>:</a:t>
          </a:r>
          <a:endParaRPr lang="en-US" sz="1300" dirty="0"/>
        </a:p>
      </dgm:t>
    </dgm:pt>
    <dgm:pt modelId="{C2F84478-E8DB-431A-A503-46432B59FD7D}" type="parTrans" cxnId="{9A02DB66-C190-4310-810D-7B48034CD4DE}">
      <dgm:prSet/>
      <dgm:spPr>
        <a:ln w="19050">
          <a:solidFill>
            <a:schemeClr val="tx2"/>
          </a:solidFill>
        </a:ln>
      </dgm:spPr>
      <dgm:t>
        <a:bodyPr/>
        <a:lstStyle/>
        <a:p>
          <a:endParaRPr lang="en-US" sz="3200"/>
        </a:p>
      </dgm:t>
    </dgm:pt>
    <dgm:pt modelId="{8AAF9429-E4B3-4444-9D1A-FD7C7FF56894}" type="sibTrans" cxnId="{9A02DB66-C190-4310-810D-7B48034CD4DE}">
      <dgm:prSet/>
      <dgm:spPr/>
      <dgm:t>
        <a:bodyPr/>
        <a:lstStyle/>
        <a:p>
          <a:endParaRPr lang="en-US"/>
        </a:p>
      </dgm:t>
    </dgm:pt>
    <dgm:pt modelId="{C10E6D4E-25D4-4A41-A784-EB7A7A407E37}">
      <dgm:prSet custT="1"/>
      <dgm:spPr/>
      <dgm:t>
        <a:bodyPr/>
        <a:lstStyle/>
        <a:p>
          <a:r>
            <a:rPr lang="en-US" sz="1400" dirty="0" err="1" smtClean="0"/>
            <a:t>ClassifierMixin</a:t>
          </a:r>
          <a:endParaRPr lang="en-US" sz="1400" dirty="0"/>
        </a:p>
      </dgm:t>
    </dgm:pt>
    <dgm:pt modelId="{C377E7F0-6C76-42E4-806C-8F4739833561}" type="sibTrans" cxnId="{5DD9AF48-25FC-4FB3-8E6C-3709F1E001E4}">
      <dgm:prSet/>
      <dgm:spPr/>
      <dgm:t>
        <a:bodyPr/>
        <a:lstStyle/>
        <a:p>
          <a:endParaRPr lang="en-US"/>
        </a:p>
      </dgm:t>
    </dgm:pt>
    <dgm:pt modelId="{41C98BE3-5AA9-453A-99B9-AFFE630ECC62}" type="parTrans" cxnId="{5DD9AF48-25FC-4FB3-8E6C-3709F1E001E4}">
      <dgm:prSet/>
      <dgm:spPr/>
      <dgm:t>
        <a:bodyPr/>
        <a:lstStyle/>
        <a:p>
          <a:endParaRPr lang="en-US"/>
        </a:p>
      </dgm:t>
    </dgm:pt>
    <dgm:pt modelId="{6303DBC3-9454-4A33-8945-32190631CEF6}">
      <dgm:prSet custT="1"/>
      <dgm:spPr/>
      <dgm:t>
        <a:bodyPr/>
        <a:lstStyle/>
        <a:p>
          <a:r>
            <a:rPr lang="en-US" sz="1400" b="1" dirty="0" err="1" smtClean="0"/>
            <a:t>RegressorMixin</a:t>
          </a:r>
          <a:endParaRPr lang="en-US" sz="1400" b="1" dirty="0"/>
        </a:p>
      </dgm:t>
    </dgm:pt>
    <dgm:pt modelId="{17E43F09-A64F-4C6A-89B2-6B32E080230E}" type="parTrans" cxnId="{D95FE5FE-3465-494E-9B14-9816D89F6ABB}">
      <dgm:prSet/>
      <dgm:spPr/>
      <dgm:t>
        <a:bodyPr/>
        <a:lstStyle/>
        <a:p>
          <a:endParaRPr lang="en-US"/>
        </a:p>
      </dgm:t>
    </dgm:pt>
    <dgm:pt modelId="{5786C663-1679-4FFF-8E93-2D1324B9401D}" type="sibTrans" cxnId="{D95FE5FE-3465-494E-9B14-9816D89F6ABB}">
      <dgm:prSet/>
      <dgm:spPr/>
      <dgm:t>
        <a:bodyPr/>
        <a:lstStyle/>
        <a:p>
          <a:endParaRPr lang="en-US"/>
        </a:p>
      </dgm:t>
    </dgm:pt>
    <dgm:pt modelId="{0DAAF509-9D5B-4364-B683-D548F6913C1B}">
      <dgm:prSet custT="1"/>
      <dgm:spPr/>
      <dgm:t>
        <a:bodyPr/>
        <a:lstStyle/>
        <a:p>
          <a:r>
            <a:rPr lang="en-US" sz="1400" dirty="0" err="1" smtClean="0"/>
            <a:t>ClusterMixin</a:t>
          </a:r>
          <a:endParaRPr lang="en-US" sz="1400" dirty="0"/>
        </a:p>
      </dgm:t>
    </dgm:pt>
    <dgm:pt modelId="{DDE87729-7C75-4500-97CB-93EBC599E61C}" type="parTrans" cxnId="{8C3CF8D1-2126-4B77-95D7-A43613C0008B}">
      <dgm:prSet/>
      <dgm:spPr/>
      <dgm:t>
        <a:bodyPr/>
        <a:lstStyle/>
        <a:p>
          <a:endParaRPr lang="en-US"/>
        </a:p>
      </dgm:t>
    </dgm:pt>
    <dgm:pt modelId="{AA64E0C8-E457-4E90-8BEA-22C56447089E}" type="sibTrans" cxnId="{8C3CF8D1-2126-4B77-95D7-A43613C0008B}">
      <dgm:prSet/>
      <dgm:spPr/>
      <dgm:t>
        <a:bodyPr/>
        <a:lstStyle/>
        <a:p>
          <a:endParaRPr lang="en-US"/>
        </a:p>
      </dgm:t>
    </dgm:pt>
    <dgm:pt modelId="{1A6C4837-E554-46D8-8104-6FF6A3F4F942}">
      <dgm:prSet custT="1"/>
      <dgm:spPr/>
      <dgm:t>
        <a:bodyPr/>
        <a:lstStyle/>
        <a:p>
          <a:r>
            <a:rPr lang="en-US" sz="1400" dirty="0" err="1" smtClean="0"/>
            <a:t>TransfomerMixin</a:t>
          </a:r>
          <a:endParaRPr lang="en-US" sz="1400" dirty="0"/>
        </a:p>
      </dgm:t>
    </dgm:pt>
    <dgm:pt modelId="{C247679F-8FF6-4D2F-B5A3-F3C39A70F608}" type="parTrans" cxnId="{F42B5A1B-F9D9-458E-BC6F-8DE0573BDC01}">
      <dgm:prSet/>
      <dgm:spPr/>
      <dgm:t>
        <a:bodyPr/>
        <a:lstStyle/>
        <a:p>
          <a:endParaRPr lang="en-US"/>
        </a:p>
      </dgm:t>
    </dgm:pt>
    <dgm:pt modelId="{42D0341B-F8F7-407C-B78B-910C773A0B5D}" type="sibTrans" cxnId="{F42B5A1B-F9D9-458E-BC6F-8DE0573BDC01}">
      <dgm:prSet/>
      <dgm:spPr/>
      <dgm:t>
        <a:bodyPr/>
        <a:lstStyle/>
        <a:p>
          <a:endParaRPr lang="en-US"/>
        </a:p>
      </dgm:t>
    </dgm:pt>
    <dgm:pt modelId="{217BE58F-D32A-402C-AC63-0D35A5E71B95}">
      <dgm:prSet custT="1"/>
      <dgm:spPr/>
      <dgm:t>
        <a:bodyPr/>
        <a:lstStyle/>
        <a:p>
          <a:r>
            <a:rPr lang="en-US" sz="1400" dirty="0" smtClean="0"/>
            <a:t>…</a:t>
          </a:r>
          <a:endParaRPr lang="en-US" sz="1400" dirty="0"/>
        </a:p>
      </dgm:t>
    </dgm:pt>
    <dgm:pt modelId="{59E8E4C2-5FA5-4E3B-9602-5025EE988D58}" type="parTrans" cxnId="{429F3FEA-52A2-418A-B2CB-7B4C8CE5CD2F}">
      <dgm:prSet/>
      <dgm:spPr/>
      <dgm:t>
        <a:bodyPr/>
        <a:lstStyle/>
        <a:p>
          <a:endParaRPr lang="en-US"/>
        </a:p>
      </dgm:t>
    </dgm:pt>
    <dgm:pt modelId="{C6CA7588-5957-4BB7-BF61-73EB6DDBE8D2}" type="sibTrans" cxnId="{429F3FEA-52A2-418A-B2CB-7B4C8CE5CD2F}">
      <dgm:prSet/>
      <dgm:spPr/>
      <dgm:t>
        <a:bodyPr/>
        <a:lstStyle/>
        <a:p>
          <a:endParaRPr lang="en-US"/>
        </a:p>
      </dgm:t>
    </dgm:pt>
    <dgm:pt modelId="{F43CB7C9-8A35-4F39-8290-A1F7F47B2FA9}" type="pres">
      <dgm:prSet presAssocID="{CED405BA-1E0B-48DE-9DDE-C7D0A9C5C81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DB9BBF6-50E5-44FB-8F62-73C70A9893E1}" type="pres">
      <dgm:prSet presAssocID="{2016A2C2-C6DE-412B-AD8A-92C2D2241C1F}" presName="textCenter" presStyleLbl="node1" presStyleIdx="0" presStyleCnt="4" custLinFactX="-51513" custLinFactNeighborX="-100000" custLinFactNeighborY="4194"/>
      <dgm:spPr/>
      <dgm:t>
        <a:bodyPr/>
        <a:lstStyle/>
        <a:p>
          <a:endParaRPr lang="en-US"/>
        </a:p>
      </dgm:t>
    </dgm:pt>
    <dgm:pt modelId="{99AB1DC2-3CCA-4F4F-B532-D09648657B73}" type="pres">
      <dgm:prSet presAssocID="{2016A2C2-C6DE-412B-AD8A-92C2D2241C1F}" presName="cycle_1" presStyleCnt="0"/>
      <dgm:spPr/>
    </dgm:pt>
    <dgm:pt modelId="{D2F51357-F8D9-4EED-961F-8891592C9220}" type="pres">
      <dgm:prSet presAssocID="{88731408-6239-4C68-93BB-E78167064644}" presName="childCenter1" presStyleLbl="node1" presStyleIdx="1" presStyleCnt="4" custScaleX="211167" custScaleY="137018" custLinFactX="-11043" custLinFactNeighborX="-100000" custLinFactNeighborY="-6994"/>
      <dgm:spPr/>
      <dgm:t>
        <a:bodyPr/>
        <a:lstStyle/>
        <a:p>
          <a:endParaRPr lang="en-US"/>
        </a:p>
      </dgm:t>
    </dgm:pt>
    <dgm:pt modelId="{5B029E50-A226-4ED0-BBD1-117435EAFA45}" type="pres">
      <dgm:prSet presAssocID="{DC1FD465-E1F8-481A-AD8C-6E48E4C21F50}" presName="Name144" presStyleLbl="parChTrans1D2" presStyleIdx="0" presStyleCnt="2"/>
      <dgm:spPr/>
      <dgm:t>
        <a:bodyPr/>
        <a:lstStyle/>
        <a:p>
          <a:endParaRPr lang="en-US"/>
        </a:p>
      </dgm:t>
    </dgm:pt>
    <dgm:pt modelId="{92BEC77C-0ABD-4E2C-992E-83FC73240040}" type="pres">
      <dgm:prSet presAssocID="{2016A2C2-C6DE-412B-AD8A-92C2D2241C1F}" presName="cycle_2" presStyleCnt="0"/>
      <dgm:spPr/>
    </dgm:pt>
    <dgm:pt modelId="{7854E9E5-30F7-4A54-B762-10A0AEDD6DE2}" type="pres">
      <dgm:prSet presAssocID="{F3998726-A8EB-4C89-A6EC-4FB26D6ABB1A}" presName="childCenter2" presStyleLbl="node1" presStyleIdx="2" presStyleCnt="4" custScaleX="406414" custScaleY="346203" custLinFactNeighborX="-68991" custLinFactNeighborY="36388"/>
      <dgm:spPr/>
      <dgm:t>
        <a:bodyPr/>
        <a:lstStyle/>
        <a:p>
          <a:endParaRPr lang="en-US"/>
        </a:p>
      </dgm:t>
    </dgm:pt>
    <dgm:pt modelId="{62BE72F1-09E1-4F65-B694-934343166982}" type="pres">
      <dgm:prSet presAssocID="{C2F84478-E8DB-431A-A503-46432B59FD7D}" presName="Name218" presStyleLbl="parChTrans1D3" presStyleIdx="0" presStyleCnt="1"/>
      <dgm:spPr/>
      <dgm:t>
        <a:bodyPr/>
        <a:lstStyle/>
        <a:p>
          <a:endParaRPr lang="en-US"/>
        </a:p>
      </dgm:t>
    </dgm:pt>
    <dgm:pt modelId="{B2C3B1BB-8A20-45F6-8420-FC0ED6EFB141}" type="pres">
      <dgm:prSet presAssocID="{3B839A6A-1088-4B56-A7BB-19BF289951FF}" presName="text2" presStyleLbl="node1" presStyleIdx="3" presStyleCnt="4" custScaleX="706231" custScaleY="530838" custRadScaleRad="166608" custRadScaleInc="-905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B92DD-719D-4F8C-8430-C7C56807EA0D}" type="pres">
      <dgm:prSet presAssocID="{3BCC6334-1BFD-4AB3-AD52-CCCE13C754F0}" presName="Name221" presStyleLbl="parChTrans1D2" presStyleIdx="1" presStyleCnt="2"/>
      <dgm:spPr/>
      <dgm:t>
        <a:bodyPr/>
        <a:lstStyle/>
        <a:p>
          <a:endParaRPr lang="en-US"/>
        </a:p>
      </dgm:t>
    </dgm:pt>
  </dgm:ptLst>
  <dgm:cxnLst>
    <dgm:cxn modelId="{AFD20147-C050-4DC9-A329-1046675B2FCF}" type="presOf" srcId="{3BCC6334-1BFD-4AB3-AD52-CCCE13C754F0}" destId="{646B92DD-719D-4F8C-8430-C7C56807EA0D}" srcOrd="0" destOrd="0" presId="urn:microsoft.com/office/officeart/2008/layout/RadialCluster"/>
    <dgm:cxn modelId="{FCB9A9AB-5B40-4740-A414-E5F716B70BD4}" srcId="{CED405BA-1E0B-48DE-9DDE-C7D0A9C5C81C}" destId="{2016A2C2-C6DE-412B-AD8A-92C2D2241C1F}" srcOrd="0" destOrd="0" parTransId="{F3635A68-0C43-4C91-A522-799F773FDAE2}" sibTransId="{F60E3A7D-6B02-4AE9-B48D-202E3D06098C}"/>
    <dgm:cxn modelId="{5DD9AF48-25FC-4FB3-8E6C-3709F1E001E4}" srcId="{3B839A6A-1088-4B56-A7BB-19BF289951FF}" destId="{C10E6D4E-25D4-4A41-A784-EB7A7A407E37}" srcOrd="0" destOrd="0" parTransId="{41C98BE3-5AA9-453A-99B9-AFFE630ECC62}" sibTransId="{C377E7F0-6C76-42E4-806C-8F4739833561}"/>
    <dgm:cxn modelId="{0BAEF506-D8EB-4BFC-8517-9795F11EFD7A}" type="presOf" srcId="{C10E6D4E-25D4-4A41-A784-EB7A7A407E37}" destId="{B2C3B1BB-8A20-45F6-8420-FC0ED6EFB141}" srcOrd="0" destOrd="1" presId="urn:microsoft.com/office/officeart/2008/layout/RadialCluster"/>
    <dgm:cxn modelId="{FEADFCE0-0C11-4102-8F9E-07A0E47FE417}" srcId="{2016A2C2-C6DE-412B-AD8A-92C2D2241C1F}" destId="{88731408-6239-4C68-93BB-E78167064644}" srcOrd="0" destOrd="0" parTransId="{DC1FD465-E1F8-481A-AD8C-6E48E4C21F50}" sibTransId="{F5BE44B0-795C-439A-9ED5-1ACFE0647189}"/>
    <dgm:cxn modelId="{930948F5-95EF-47DC-91D0-900DE31D0E53}" srcId="{2016A2C2-C6DE-412B-AD8A-92C2D2241C1F}" destId="{F3998726-A8EB-4C89-A6EC-4FB26D6ABB1A}" srcOrd="1" destOrd="0" parTransId="{3BCC6334-1BFD-4AB3-AD52-CCCE13C754F0}" sibTransId="{1EFFE240-BE48-4C2E-B0BC-E458BDE3B631}"/>
    <dgm:cxn modelId="{E44C9E6B-8B50-46B1-8FB5-A14E1A82304A}" type="presOf" srcId="{88731408-6239-4C68-93BB-E78167064644}" destId="{D2F51357-F8D9-4EED-961F-8891592C9220}" srcOrd="0" destOrd="0" presId="urn:microsoft.com/office/officeart/2008/layout/RadialCluster"/>
    <dgm:cxn modelId="{D95FE5FE-3465-494E-9B14-9816D89F6ABB}" srcId="{3B839A6A-1088-4B56-A7BB-19BF289951FF}" destId="{6303DBC3-9454-4A33-8945-32190631CEF6}" srcOrd="1" destOrd="0" parTransId="{17E43F09-A64F-4C6A-89B2-6B32E080230E}" sibTransId="{5786C663-1679-4FFF-8E93-2D1324B9401D}"/>
    <dgm:cxn modelId="{E6CA63A0-0873-4DED-9EC0-68A5A0DE318F}" type="presOf" srcId="{DC1FD465-E1F8-481A-AD8C-6E48E4C21F50}" destId="{5B029E50-A226-4ED0-BBD1-117435EAFA45}" srcOrd="0" destOrd="0" presId="urn:microsoft.com/office/officeart/2008/layout/RadialCluster"/>
    <dgm:cxn modelId="{557D2382-E93A-4182-80D2-8B0EBB6FEB0D}" type="presOf" srcId="{1A6C4837-E554-46D8-8104-6FF6A3F4F942}" destId="{B2C3B1BB-8A20-45F6-8420-FC0ED6EFB141}" srcOrd="0" destOrd="4" presId="urn:microsoft.com/office/officeart/2008/layout/RadialCluster"/>
    <dgm:cxn modelId="{68747A47-0803-4358-B78A-5E4F4B69F525}" type="presOf" srcId="{0DAAF509-9D5B-4364-B683-D548F6913C1B}" destId="{B2C3B1BB-8A20-45F6-8420-FC0ED6EFB141}" srcOrd="0" destOrd="3" presId="urn:microsoft.com/office/officeart/2008/layout/RadialCluster"/>
    <dgm:cxn modelId="{2D3555CD-358B-420D-BA75-79BCB865BC8F}" type="presOf" srcId="{C2F84478-E8DB-431A-A503-46432B59FD7D}" destId="{62BE72F1-09E1-4F65-B694-934343166982}" srcOrd="0" destOrd="0" presId="urn:microsoft.com/office/officeart/2008/layout/RadialCluster"/>
    <dgm:cxn modelId="{E45FF00B-108D-472D-A8DE-EF287B691F08}" type="presOf" srcId="{F3998726-A8EB-4C89-A6EC-4FB26D6ABB1A}" destId="{7854E9E5-30F7-4A54-B762-10A0AEDD6DE2}" srcOrd="0" destOrd="0" presId="urn:microsoft.com/office/officeart/2008/layout/RadialCluster"/>
    <dgm:cxn modelId="{9A02DB66-C190-4310-810D-7B48034CD4DE}" srcId="{F3998726-A8EB-4C89-A6EC-4FB26D6ABB1A}" destId="{3B839A6A-1088-4B56-A7BB-19BF289951FF}" srcOrd="0" destOrd="0" parTransId="{C2F84478-E8DB-431A-A503-46432B59FD7D}" sibTransId="{8AAF9429-E4B3-4444-9D1A-FD7C7FF56894}"/>
    <dgm:cxn modelId="{85678469-1BCD-4322-9AF4-B7B9AD6412FC}" type="presOf" srcId="{217BE58F-D32A-402C-AC63-0D35A5E71B95}" destId="{B2C3B1BB-8A20-45F6-8420-FC0ED6EFB141}" srcOrd="0" destOrd="5" presId="urn:microsoft.com/office/officeart/2008/layout/RadialCluster"/>
    <dgm:cxn modelId="{990E8366-36CF-4278-8808-A7A3D4D90438}" srcId="{CED405BA-1E0B-48DE-9DDE-C7D0A9C5C81C}" destId="{B595C7DB-55C3-4105-B1D6-A07D41535849}" srcOrd="1" destOrd="0" parTransId="{FE0FC9F4-513E-4AF0-B8D8-B9CD055A988C}" sibTransId="{746876FB-7334-4EAC-8B7C-3EF8BECDAF70}"/>
    <dgm:cxn modelId="{404DE615-592B-45A5-9BD2-E3D0E5C9DBBB}" type="presOf" srcId="{6303DBC3-9454-4A33-8945-32190631CEF6}" destId="{B2C3B1BB-8A20-45F6-8420-FC0ED6EFB141}" srcOrd="0" destOrd="2" presId="urn:microsoft.com/office/officeart/2008/layout/RadialCluster"/>
    <dgm:cxn modelId="{B32AD7DD-6777-4A8A-9C09-9BDFD2851508}" type="presOf" srcId="{3B839A6A-1088-4B56-A7BB-19BF289951FF}" destId="{B2C3B1BB-8A20-45F6-8420-FC0ED6EFB141}" srcOrd="0" destOrd="0" presId="urn:microsoft.com/office/officeart/2008/layout/RadialCluster"/>
    <dgm:cxn modelId="{F42B5A1B-F9D9-458E-BC6F-8DE0573BDC01}" srcId="{3B839A6A-1088-4B56-A7BB-19BF289951FF}" destId="{1A6C4837-E554-46D8-8104-6FF6A3F4F942}" srcOrd="3" destOrd="0" parTransId="{C247679F-8FF6-4D2F-B5A3-F3C39A70F608}" sibTransId="{42D0341B-F8F7-407C-B78B-910C773A0B5D}"/>
    <dgm:cxn modelId="{AB59FAE7-0EAA-46D3-95AF-B7068C60C548}" type="presOf" srcId="{2016A2C2-C6DE-412B-AD8A-92C2D2241C1F}" destId="{7DB9BBF6-50E5-44FB-8F62-73C70A9893E1}" srcOrd="0" destOrd="0" presId="urn:microsoft.com/office/officeart/2008/layout/RadialCluster"/>
    <dgm:cxn modelId="{8C3CF8D1-2126-4B77-95D7-A43613C0008B}" srcId="{3B839A6A-1088-4B56-A7BB-19BF289951FF}" destId="{0DAAF509-9D5B-4364-B683-D548F6913C1B}" srcOrd="2" destOrd="0" parTransId="{DDE87729-7C75-4500-97CB-93EBC599E61C}" sibTransId="{AA64E0C8-E457-4E90-8BEA-22C56447089E}"/>
    <dgm:cxn modelId="{429F3FEA-52A2-418A-B2CB-7B4C8CE5CD2F}" srcId="{3B839A6A-1088-4B56-A7BB-19BF289951FF}" destId="{217BE58F-D32A-402C-AC63-0D35A5E71B95}" srcOrd="4" destOrd="0" parTransId="{59E8E4C2-5FA5-4E3B-9602-5025EE988D58}" sibTransId="{C6CA7588-5957-4BB7-BF61-73EB6DDBE8D2}"/>
    <dgm:cxn modelId="{13DADBB1-251B-408A-80E1-D860D246E875}" type="presOf" srcId="{CED405BA-1E0B-48DE-9DDE-C7D0A9C5C81C}" destId="{F43CB7C9-8A35-4F39-8290-A1F7F47B2FA9}" srcOrd="0" destOrd="0" presId="urn:microsoft.com/office/officeart/2008/layout/RadialCluster"/>
    <dgm:cxn modelId="{9D6E4848-DA40-41DC-8E4C-720B354A0CA2}" type="presParOf" srcId="{F43CB7C9-8A35-4F39-8290-A1F7F47B2FA9}" destId="{7DB9BBF6-50E5-44FB-8F62-73C70A9893E1}" srcOrd="0" destOrd="0" presId="urn:microsoft.com/office/officeart/2008/layout/RadialCluster"/>
    <dgm:cxn modelId="{DC5FF878-99DF-46A8-97B2-8B7EF127E048}" type="presParOf" srcId="{F43CB7C9-8A35-4F39-8290-A1F7F47B2FA9}" destId="{99AB1DC2-3CCA-4F4F-B532-D09648657B73}" srcOrd="1" destOrd="0" presId="urn:microsoft.com/office/officeart/2008/layout/RadialCluster"/>
    <dgm:cxn modelId="{36E939CE-73D8-4B1A-9F1E-E11CB6D1573F}" type="presParOf" srcId="{99AB1DC2-3CCA-4F4F-B532-D09648657B73}" destId="{D2F51357-F8D9-4EED-961F-8891592C9220}" srcOrd="0" destOrd="0" presId="urn:microsoft.com/office/officeart/2008/layout/RadialCluster"/>
    <dgm:cxn modelId="{94D2616F-B2BF-41C7-B9E8-C7B05F306E39}" type="presParOf" srcId="{F43CB7C9-8A35-4F39-8290-A1F7F47B2FA9}" destId="{5B029E50-A226-4ED0-BBD1-117435EAFA45}" srcOrd="2" destOrd="0" presId="urn:microsoft.com/office/officeart/2008/layout/RadialCluster"/>
    <dgm:cxn modelId="{A61FD930-E31C-49EE-964B-E63F23DA883E}" type="presParOf" srcId="{F43CB7C9-8A35-4F39-8290-A1F7F47B2FA9}" destId="{92BEC77C-0ABD-4E2C-992E-83FC73240040}" srcOrd="3" destOrd="0" presId="urn:microsoft.com/office/officeart/2008/layout/RadialCluster"/>
    <dgm:cxn modelId="{78826A96-FF28-4124-A464-C3D2706DB49E}" type="presParOf" srcId="{92BEC77C-0ABD-4E2C-992E-83FC73240040}" destId="{7854E9E5-30F7-4A54-B762-10A0AEDD6DE2}" srcOrd="0" destOrd="0" presId="urn:microsoft.com/office/officeart/2008/layout/RadialCluster"/>
    <dgm:cxn modelId="{7175B9A2-D83E-460E-B8E3-E39199981558}" type="presParOf" srcId="{92BEC77C-0ABD-4E2C-992E-83FC73240040}" destId="{62BE72F1-09E1-4F65-B694-934343166982}" srcOrd="1" destOrd="0" presId="urn:microsoft.com/office/officeart/2008/layout/RadialCluster"/>
    <dgm:cxn modelId="{37CC08AC-BA31-471C-BF86-87558ECD7637}" type="presParOf" srcId="{92BEC77C-0ABD-4E2C-992E-83FC73240040}" destId="{B2C3B1BB-8A20-45F6-8420-FC0ED6EFB141}" srcOrd="2" destOrd="0" presId="urn:microsoft.com/office/officeart/2008/layout/RadialCluster"/>
    <dgm:cxn modelId="{A57507C8-5615-471D-975D-FB3A94A15066}" type="presParOf" srcId="{F43CB7C9-8A35-4F39-8290-A1F7F47B2FA9}" destId="{646B92DD-719D-4F8C-8430-C7C56807EA0D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B92DD-719D-4F8C-8430-C7C56807EA0D}">
      <dsp:nvSpPr>
        <dsp:cNvPr id="0" name=""/>
        <dsp:cNvSpPr/>
      </dsp:nvSpPr>
      <dsp:spPr>
        <a:xfrm rot="5412091">
          <a:off x="515241" y="2903510"/>
          <a:ext cx="53016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0165" y="0"/>
              </a:lnTo>
            </a:path>
          </a:pathLst>
        </a:custGeom>
        <a:noFill/>
        <a:ln w="19050" cap="flat" cmpd="sng" algn="ctr">
          <a:solidFill>
            <a:schemeClr val="tx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29E50-A226-4ED0-BBD1-117435EAFA45}">
      <dsp:nvSpPr>
        <dsp:cNvPr id="0" name=""/>
        <dsp:cNvSpPr/>
      </dsp:nvSpPr>
      <dsp:spPr>
        <a:xfrm rot="16242748">
          <a:off x="561914" y="1272713"/>
          <a:ext cx="46253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2534" y="0"/>
              </a:lnTo>
            </a:path>
          </a:pathLst>
        </a:custGeom>
        <a:noFill/>
        <a:ln w="19050" cap="flat" cmpd="sng" algn="ctr">
          <a:solidFill>
            <a:schemeClr val="tx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B9BBF6-50E5-44FB-8F62-73C70A9893E1}">
      <dsp:nvSpPr>
        <dsp:cNvPr id="0" name=""/>
        <dsp:cNvSpPr/>
      </dsp:nvSpPr>
      <dsp:spPr>
        <a:xfrm>
          <a:off x="216018" y="1503962"/>
          <a:ext cx="1134467" cy="113446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LinearModel</a:t>
          </a:r>
          <a:endParaRPr lang="en-US" sz="2400" kern="1200" dirty="0"/>
        </a:p>
      </dsp:txBody>
      <dsp:txXfrm>
        <a:off x="271398" y="1559342"/>
        <a:ext cx="1023707" cy="1023707"/>
      </dsp:txXfrm>
    </dsp:sp>
    <dsp:sp modelId="{D2F51357-F8D9-4EED-961F-8891592C9220}">
      <dsp:nvSpPr>
        <dsp:cNvPr id="0" name=""/>
        <dsp:cNvSpPr/>
      </dsp:nvSpPr>
      <dsp:spPr>
        <a:xfrm>
          <a:off x="0" y="0"/>
          <a:ext cx="1605065" cy="104146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Base</a:t>
          </a:r>
          <a:br>
            <a:rPr lang="en-US" sz="2400" kern="1200" dirty="0" smtClean="0"/>
          </a:br>
          <a:r>
            <a:rPr lang="en-US" sz="2400" kern="1200" dirty="0" smtClean="0"/>
            <a:t>Estimator</a:t>
          </a:r>
          <a:endParaRPr lang="en-US" sz="800" kern="1200" dirty="0"/>
        </a:p>
      </dsp:txBody>
      <dsp:txXfrm>
        <a:off x="50840" y="50840"/>
        <a:ext cx="1503385" cy="939784"/>
      </dsp:txXfrm>
    </dsp:sp>
    <dsp:sp modelId="{7854E9E5-30F7-4A54-B762-10A0AEDD6DE2}">
      <dsp:nvSpPr>
        <dsp:cNvPr id="0" name=""/>
        <dsp:cNvSpPr/>
      </dsp:nvSpPr>
      <dsp:spPr>
        <a:xfrm>
          <a:off x="187099" y="3168592"/>
          <a:ext cx="1181046" cy="10060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Theil</a:t>
          </a:r>
          <a:r>
            <a:rPr lang="en-US" sz="2400" kern="1200" dirty="0" smtClean="0"/>
            <a:t/>
          </a:r>
          <a:br>
            <a:rPr lang="en-US" sz="2400" kern="1200" dirty="0" smtClean="0"/>
          </a:br>
          <a:r>
            <a:rPr lang="en-US" sz="2400" kern="1200" dirty="0" smtClean="0"/>
            <a:t>Sen</a:t>
          </a:r>
          <a:endParaRPr lang="en-US" sz="900" kern="1200" dirty="0"/>
        </a:p>
      </dsp:txBody>
      <dsp:txXfrm>
        <a:off x="236211" y="3217704"/>
        <a:ext cx="1082822" cy="907848"/>
      </dsp:txXfrm>
    </dsp:sp>
    <dsp:sp modelId="{62BE72F1-09E1-4F65-B694-934343166982}">
      <dsp:nvSpPr>
        <dsp:cNvPr id="0" name=""/>
        <dsp:cNvSpPr/>
      </dsp:nvSpPr>
      <dsp:spPr>
        <a:xfrm rot="18530184">
          <a:off x="793402" y="2355608"/>
          <a:ext cx="20874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87410" y="0"/>
              </a:lnTo>
            </a:path>
          </a:pathLst>
        </a:custGeom>
        <a:noFill/>
        <a:ln w="19050" cap="flat" cmpd="sng" algn="ctr">
          <a:solidFill>
            <a:schemeClr val="tx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3B1BB-8A20-45F6-8420-FC0ED6EFB141}">
      <dsp:nvSpPr>
        <dsp:cNvPr id="0" name=""/>
        <dsp:cNvSpPr/>
      </dsp:nvSpPr>
      <dsp:spPr>
        <a:xfrm>
          <a:off x="2086411" y="0"/>
          <a:ext cx="2052320" cy="15426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Mixins</a:t>
          </a:r>
          <a:r>
            <a:rPr lang="en-US" sz="2400" kern="1200" dirty="0" smtClean="0"/>
            <a:t>:</a:t>
          </a:r>
          <a:endParaRPr lang="en-US" sz="13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ClassifierMixin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err="1" smtClean="0"/>
            <a:t>RegressorMixin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ClusterMixin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 smtClean="0"/>
            <a:t>TransfomerMixin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…</a:t>
          </a:r>
          <a:endParaRPr lang="en-US" sz="1400" kern="1200" dirty="0"/>
        </a:p>
      </dsp:txBody>
      <dsp:txXfrm>
        <a:off x="2161716" y="75305"/>
        <a:ext cx="1901710" cy="1392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924880" y="6184663"/>
            <a:ext cx="6120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ctr">
              <a:spcBef>
                <a:spcPct val="0"/>
              </a:spcBef>
              <a:defRPr/>
            </a:pPr>
            <a:fld id="{91EC6BCB-C329-4783-AACB-18E2E84C39F9}" type="datetimeFigureOut">
              <a:rPr lang="de-DE" sz="800" smtClean="0">
                <a:solidFill>
                  <a:srgbClr val="404040"/>
                </a:solidFill>
                <a:latin typeface="Arial" pitchFamily="34" charset="0"/>
              </a:rPr>
              <a:pPr algn="ctr">
                <a:spcBef>
                  <a:spcPct val="0"/>
                </a:spcBef>
                <a:defRPr/>
              </a:pPr>
              <a:t>23.07.2014</a:t>
            </a:fld>
            <a:endParaRPr lang="de-DE" sz="800" dirty="0">
              <a:solidFill>
                <a:srgbClr val="404040"/>
              </a:solidFill>
              <a:latin typeface="Arial" pitchFamily="34" charset="0"/>
            </a:endParaRPr>
          </a:p>
        </p:txBody>
      </p:sp>
      <p:sp>
        <p:nvSpPr>
          <p:cNvPr id="18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1574118" y="6184663"/>
            <a:ext cx="800485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spcBef>
                <a:spcPct val="0"/>
              </a:spcBef>
              <a:defRPr/>
            </a:pPr>
            <a:endParaRPr lang="de-DE" sz="800" dirty="0">
              <a:solidFill>
                <a:srgbClr val="404040"/>
              </a:solidFill>
              <a:latin typeface="Arial" pitchFamily="34" charset="0"/>
            </a:endParaRPr>
          </a:p>
        </p:txBody>
      </p:sp>
      <p:sp>
        <p:nvSpPr>
          <p:cNvPr id="19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98748" y="6184663"/>
            <a:ext cx="5148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 algn="l">
              <a:spcBef>
                <a:spcPct val="0"/>
              </a:spcBef>
              <a:defRPr/>
            </a:pPr>
            <a:r>
              <a:rPr lang="de-DE" sz="800" dirty="0" smtClean="0">
                <a:solidFill>
                  <a:srgbClr val="404040"/>
                </a:solidFill>
                <a:latin typeface="Arial" pitchFamily="34" charset="0"/>
              </a:rPr>
              <a:t>Seite </a:t>
            </a:r>
            <a:fld id="{9FC35106-EAE6-4B51-9F48-B0AF3C674738}" type="slidenum">
              <a:rPr lang="de-DE" sz="800" smtClean="0">
                <a:solidFill>
                  <a:srgbClr val="404040"/>
                </a:solidFill>
                <a:latin typeface="Arial" pitchFamily="34" charset="0"/>
              </a:rPr>
              <a:pPr algn="l">
                <a:spcBef>
                  <a:spcPct val="0"/>
                </a:spcBef>
                <a:defRPr/>
              </a:pPr>
              <a:t>‹Nr.›</a:t>
            </a:fld>
            <a:endParaRPr lang="de-DE" sz="800" dirty="0">
              <a:solidFill>
                <a:srgbClr val="404040"/>
              </a:solidFill>
              <a:latin typeface="Arial" pitchFamily="34" charset="0"/>
            </a:endParaRPr>
          </a:p>
        </p:txBody>
      </p:sp>
      <p:cxnSp>
        <p:nvCxnSpPr>
          <p:cNvPr id="20" name="Gerade Verbindung 19"/>
          <p:cNvCxnSpPr/>
          <p:nvPr/>
        </p:nvCxnSpPr>
        <p:spPr bwMode="gray">
          <a:xfrm>
            <a:off x="924880" y="6386047"/>
            <a:ext cx="0" cy="10803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19" descr="blueyonder_logo_neuuuu"/>
          <p:cNvPicPr>
            <a:picLocks noChangeAspect="1" noChangeArrowheads="1"/>
          </p:cNvPicPr>
          <p:nvPr/>
        </p:nvPicPr>
        <p:blipFill>
          <a:blip r:embed="rId2" cstate="print"/>
          <a:srcRect r="8919" b="25396"/>
          <a:stretch>
            <a:fillRect/>
          </a:stretch>
        </p:blipFill>
        <p:spPr bwMode="gray">
          <a:xfrm>
            <a:off x="8463644" y="308843"/>
            <a:ext cx="1115802" cy="26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541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16200000">
            <a:off x="927259" y="926436"/>
            <a:ext cx="3828473" cy="495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924595" y="6468932"/>
            <a:ext cx="612000" cy="340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0" tIns="0" rIns="0" bIns="0" rtlCol="0" anchor="ctr" anchorCtr="0"/>
          <a:lstStyle>
            <a:lvl1pPr algn="r">
              <a:defRPr kumimoji="0" lang="de-DE" sz="8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algn="ctr"/>
            <a:fld id="{18E6D0F3-8439-4148-B3CF-4C0D6DCD6C05}" type="datetimeFigureOut">
              <a:rPr lang="en-US" smtClean="0"/>
              <a:pPr algn="ctr"/>
              <a:t>7/23/2014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830796" y="1880229"/>
            <a:ext cx="4068452" cy="3049917"/>
          </a:xfrm>
          <a:prstGeom prst="rect">
            <a:avLst/>
          </a:prstGeom>
          <a:noFill/>
          <a:ln w="12700">
            <a:noFill/>
          </a:ln>
        </p:spPr>
        <p:txBody>
          <a:bodyPr vert="horz" lIns="91425" tIns="45713" rIns="91425" bIns="4571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5475783" y="1803163"/>
            <a:ext cx="4103663" cy="4662725"/>
          </a:xfrm>
          <a:prstGeom prst="rect">
            <a:avLst/>
          </a:prstGeom>
        </p:spPr>
        <p:txBody>
          <a:bodyPr vert="horz" lIns="91425" tIns="45713" rIns="91425" bIns="45713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1550876" y="6468933"/>
            <a:ext cx="8028099" cy="34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0" tIns="0" rIns="0" bIns="0" rtlCol="0" anchor="ctr" anchorCtr="0"/>
          <a:lstStyle>
            <a:lvl1pPr marL="0" algn="l" defTabSz="914400" rtl="0" eaLnBrk="1" latinLnBrk="0" hangingPunct="1">
              <a:def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98463" y="6468933"/>
            <a:ext cx="514800" cy="340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0" tIns="0" rIns="0" bIns="0" rtlCol="0" anchor="ctr" anchorCtr="0"/>
          <a:lstStyle>
            <a:lvl1pPr marL="0" algn="r" defTabSz="914400" rtl="0" eaLnBrk="1" latinLnBrk="0" hangingPunct="1">
              <a:def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dirty="0" err="1" smtClean="0"/>
              <a:t>Seite</a:t>
            </a:r>
            <a:r>
              <a:rPr lang="en-US" dirty="0" smtClean="0"/>
              <a:t> </a:t>
            </a:r>
            <a:fld id="{116E22A1-BAF3-480B-B33E-6D20D1022A63}" type="slidenum">
              <a:rPr lang="en-US" smtClean="0"/>
              <a:pPr algn="l"/>
              <a:t>‹Nr.›</a:t>
            </a:fld>
            <a:endParaRPr lang="en-US" dirty="0"/>
          </a:p>
        </p:txBody>
      </p:sp>
      <p:pic>
        <p:nvPicPr>
          <p:cNvPr id="15" name="Picture 19" descr="blueyonder_logo_neuuuu"/>
          <p:cNvPicPr>
            <a:picLocks noChangeAspect="1" noChangeArrowheads="1"/>
          </p:cNvPicPr>
          <p:nvPr/>
        </p:nvPicPr>
        <p:blipFill>
          <a:blip r:embed="rId3" cstate="print"/>
          <a:srcRect r="8919" b="25396"/>
          <a:stretch>
            <a:fillRect/>
          </a:stretch>
        </p:blipFill>
        <p:spPr bwMode="gray">
          <a:xfrm>
            <a:off x="8463644" y="308843"/>
            <a:ext cx="1115802" cy="26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erade Verbindung 15"/>
          <p:cNvCxnSpPr/>
          <p:nvPr/>
        </p:nvCxnSpPr>
        <p:spPr bwMode="gray">
          <a:xfrm>
            <a:off x="924595" y="6585092"/>
            <a:ext cx="0" cy="10803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90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300"/>
      </a:spcBef>
      <a:spcAft>
        <a:spcPts val="300"/>
      </a:spcAft>
      <a:defRPr sz="1200" kern="1200">
        <a:solidFill>
          <a:schemeClr val="accent4"/>
        </a:solidFill>
        <a:latin typeface="+mn-lt"/>
        <a:ea typeface="+mn-ea"/>
        <a:cs typeface="+mn-cs"/>
      </a:defRPr>
    </a:lvl1pPr>
    <a:lvl2pPr marL="3175" indent="0" algn="l" defTabSz="914400" rtl="0" eaLnBrk="1" latinLnBrk="0" hangingPunct="1">
      <a:spcBef>
        <a:spcPts val="300"/>
      </a:spcBef>
      <a:spcAft>
        <a:spcPts val="300"/>
      </a:spcAft>
      <a:defRPr sz="1200" b="1" kern="1200">
        <a:solidFill>
          <a:schemeClr val="accent4"/>
        </a:solidFill>
        <a:latin typeface="+mn-lt"/>
        <a:ea typeface="+mn-ea"/>
        <a:cs typeface="+mn-cs"/>
      </a:defRPr>
    </a:lvl2pPr>
    <a:lvl3pPr marL="265113" indent="-265113" algn="l" defTabSz="914400" rtl="0" eaLnBrk="1" latinLnBrk="0" hangingPunct="1">
      <a:spcBef>
        <a:spcPts val="300"/>
      </a:spcBef>
      <a:spcAft>
        <a:spcPts val="300"/>
      </a:spcAft>
      <a:buClr>
        <a:schemeClr val="tx2"/>
      </a:buClr>
      <a:buFont typeface="Arial" pitchFamily="34" charset="0"/>
      <a:buChar char="►"/>
      <a:defRPr sz="1200" kern="1200">
        <a:solidFill>
          <a:schemeClr val="accent4"/>
        </a:solidFill>
        <a:latin typeface="+mn-lt"/>
        <a:ea typeface="+mn-ea"/>
        <a:cs typeface="+mn-cs"/>
      </a:defRPr>
    </a:lvl3pPr>
    <a:lvl4pPr marL="538163" indent="-269875" algn="l" defTabSz="914400" rtl="0" eaLnBrk="1" latinLnBrk="0" hangingPunct="1">
      <a:spcBef>
        <a:spcPts val="300"/>
      </a:spcBef>
      <a:spcAft>
        <a:spcPts val="300"/>
      </a:spcAft>
      <a:buClr>
        <a:schemeClr val="tx2"/>
      </a:buClr>
      <a:buFont typeface="Arial" pitchFamily="34" charset="0"/>
      <a:buChar char="►"/>
      <a:defRPr sz="1200" kern="1200">
        <a:solidFill>
          <a:schemeClr val="accent4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spcBef>
        <a:spcPts val="300"/>
      </a:spcBef>
      <a:spcAft>
        <a:spcPts val="300"/>
      </a:spcAft>
      <a:defRPr lang="de-DE" sz="1200" b="1" kern="1200" dirty="0" smtClean="0">
        <a:solidFill>
          <a:schemeClr val="tx2"/>
        </a:solidFill>
        <a:latin typeface="+mn-lt"/>
        <a:ea typeface="+mn-ea"/>
        <a:cs typeface="+mn-cs"/>
      </a:defRPr>
    </a:lvl5pPr>
    <a:lvl6pPr marL="3175" indent="0" algn="l" defTabSz="914400" rtl="0" eaLnBrk="1" latinLnBrk="0" hangingPunct="1">
      <a:spcBef>
        <a:spcPts val="300"/>
      </a:spcBef>
      <a:spcAft>
        <a:spcPts val="300"/>
      </a:spcAft>
      <a:defRPr sz="1200" b="1" kern="1200">
        <a:solidFill>
          <a:schemeClr val="tx2"/>
        </a:solidFill>
        <a:latin typeface="+mn-lt"/>
        <a:ea typeface="+mn-ea"/>
        <a:cs typeface="+mn-cs"/>
      </a:defRPr>
    </a:lvl6pPr>
    <a:lvl7pPr marL="0" indent="0" algn="l" defTabSz="914400" rtl="0" eaLnBrk="1" latinLnBrk="0" hangingPunct="1">
      <a:spcBef>
        <a:spcPts val="300"/>
      </a:spcBef>
      <a:spcAft>
        <a:spcPts val="300"/>
      </a:spcAft>
      <a:defRPr sz="1200" b="1" kern="1200">
        <a:solidFill>
          <a:schemeClr val="tx2"/>
        </a:solidFill>
        <a:latin typeface="+mn-lt"/>
        <a:ea typeface="+mn-ea"/>
        <a:cs typeface="+mn-cs"/>
      </a:defRPr>
    </a:lvl7pPr>
    <a:lvl8pPr marL="0" indent="0" algn="l" defTabSz="914400" rtl="0" eaLnBrk="1" latinLnBrk="0" hangingPunct="1">
      <a:spcBef>
        <a:spcPts val="300"/>
      </a:spcBef>
      <a:spcAft>
        <a:spcPts val="300"/>
      </a:spcAft>
      <a:defRPr sz="1200" b="1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spcBef>
        <a:spcPts val="300"/>
      </a:spcBef>
      <a:spcAft>
        <a:spcPts val="300"/>
      </a:spcAft>
      <a:defRPr sz="1200" b="1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58775" y="1412875"/>
            <a:ext cx="8461375" cy="2232025"/>
          </a:xfrm>
          <a:noFill/>
        </p:spPr>
        <p:txBody>
          <a:bodyPr lIns="0" tIns="0" rIns="0" b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58774" y="3824288"/>
            <a:ext cx="8461375" cy="2233612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7" name="Picture 19" descr="blueyonder_logo_neuuuu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353131" y="368299"/>
            <a:ext cx="2454673" cy="719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uppieren 11"/>
          <p:cNvGrpSpPr/>
          <p:nvPr userDrawn="1"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13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40" name="Gerade Verbindung 39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40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42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43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44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33" name="Gerade Verbindung 32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5" name="Gerade Verbindung 2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17" name="Gerade Verbindung 16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Grafik 47" descr="Bild2.png"/>
          <p:cNvPicPr>
            <a:picLocks noChangeAspect="1"/>
          </p:cNvPicPr>
          <p:nvPr userDrawn="1"/>
        </p:nvPicPr>
        <p:blipFill>
          <a:blip r:embed="rId3" cstate="print"/>
          <a:srcRect r="30427"/>
          <a:stretch>
            <a:fillRect/>
          </a:stretch>
        </p:blipFill>
        <p:spPr>
          <a:xfrm>
            <a:off x="3495198" y="3594728"/>
            <a:ext cx="5648802" cy="3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3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r Text + klein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EBB33D4C-DAB4-4BBA-AD44-A78DD2683D41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6840538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358775" y="1412875"/>
            <a:ext cx="6300788" cy="46450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F18274A0-B174-43F3-A8CD-BB785039DA90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6840538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4666682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 bwMode="gray">
          <a:xfrm>
            <a:off x="2510078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 bwMode="gray">
          <a:xfrm>
            <a:off x="362101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h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6793340C-21F0-4B4B-8DC6-0429504172DA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6840538" y="1412875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4666682" y="1412875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 bwMode="gray">
          <a:xfrm>
            <a:off x="2510078" y="1412875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 bwMode="gray">
          <a:xfrm>
            <a:off x="362101" y="1412875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7"/>
          </p:nvPr>
        </p:nvSpPr>
        <p:spPr bwMode="gray">
          <a:xfrm>
            <a:off x="6840538" y="3811019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 bwMode="gray">
          <a:xfrm>
            <a:off x="4666682" y="3811019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6"/>
          <p:cNvSpPr>
            <a:spLocks noGrp="1"/>
          </p:cNvSpPr>
          <p:nvPr>
            <p:ph type="pic" sz="quarter" idx="19"/>
          </p:nvPr>
        </p:nvSpPr>
        <p:spPr bwMode="gray">
          <a:xfrm>
            <a:off x="2510078" y="3811019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6"/>
          <p:cNvSpPr>
            <a:spLocks noGrp="1"/>
          </p:cNvSpPr>
          <p:nvPr>
            <p:ph type="pic" sz="quarter" idx="20"/>
          </p:nvPr>
        </p:nvSpPr>
        <p:spPr bwMode="gray">
          <a:xfrm>
            <a:off x="362101" y="3811019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ontak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58775" y="1412875"/>
            <a:ext cx="8461375" cy="2232025"/>
          </a:xfrm>
          <a:noFill/>
        </p:spPr>
        <p:txBody>
          <a:bodyPr lIns="0" tIns="0" rIns="0" b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58774" y="3824288"/>
            <a:ext cx="8461375" cy="2233612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7" name="Picture 19" descr="blueyonder_logo_neuuuu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353131" y="368299"/>
            <a:ext cx="2454673" cy="719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pieren 11"/>
          <p:cNvGrpSpPr/>
          <p:nvPr userDrawn="1"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6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40" name="Gerade Verbindung 39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40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42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43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44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33" name="Gerade Verbindung 32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5" name="Gerade Verbindung 2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17" name="Gerade Verbindung 16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Grafik 47" descr="Bild3.png"/>
          <p:cNvPicPr>
            <a:picLocks noChangeAspect="1"/>
          </p:cNvPicPr>
          <p:nvPr userDrawn="1"/>
        </p:nvPicPr>
        <p:blipFill>
          <a:blip r:embed="rId3" cstate="print"/>
          <a:srcRect r="30294"/>
          <a:stretch>
            <a:fillRect/>
          </a:stretch>
        </p:blipFill>
        <p:spPr>
          <a:xfrm>
            <a:off x="3484425" y="3594728"/>
            <a:ext cx="5659575" cy="3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39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ontaktfolie mit Flie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58776" y="1412875"/>
            <a:ext cx="6300788" cy="2232025"/>
          </a:xfrm>
          <a:noFill/>
        </p:spPr>
        <p:txBody>
          <a:bodyPr lIns="0" tIns="0" rIns="0" b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58774" y="3824288"/>
            <a:ext cx="6300789" cy="2233612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7" name="Picture 19" descr="blueyonder_logo_neuuuu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353131" y="368299"/>
            <a:ext cx="2454673" cy="719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pieren 11"/>
          <p:cNvGrpSpPr/>
          <p:nvPr userDrawn="1"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6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40" name="Gerade Verbindung 39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40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42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43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44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33" name="Gerade Verbindung 32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5" name="Gerade Verbindung 2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17" name="Gerade Verbindung 16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Grafik 47" descr="Bild3.png"/>
          <p:cNvPicPr>
            <a:picLocks noChangeAspect="1"/>
          </p:cNvPicPr>
          <p:nvPr userDrawn="1"/>
        </p:nvPicPr>
        <p:blipFill>
          <a:blip r:embed="rId3" cstate="print"/>
          <a:srcRect r="30294"/>
          <a:stretch>
            <a:fillRect/>
          </a:stretch>
        </p:blipFill>
        <p:spPr>
          <a:xfrm>
            <a:off x="3484425" y="3594728"/>
            <a:ext cx="5659575" cy="3224518"/>
          </a:xfrm>
          <a:prstGeom prst="rect">
            <a:avLst/>
          </a:prstGeom>
        </p:spPr>
      </p:pic>
      <p:sp>
        <p:nvSpPr>
          <p:cNvPr id="54" name="Rechteck 53"/>
          <p:cNvSpPr/>
          <p:nvPr userDrawn="1"/>
        </p:nvSpPr>
        <p:spPr bwMode="gray">
          <a:xfrm>
            <a:off x="6840538" y="2348880"/>
            <a:ext cx="2303462" cy="17641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/>
          <p:cNvGrpSpPr/>
          <p:nvPr userDrawn="1"/>
        </p:nvGrpSpPr>
        <p:grpSpPr bwMode="gray">
          <a:xfrm rot="820506" flipH="1">
            <a:off x="6899249" y="3517099"/>
            <a:ext cx="1432518" cy="651068"/>
            <a:chOff x="1890713" y="2209800"/>
            <a:chExt cx="5354637" cy="2433638"/>
          </a:xfrm>
        </p:grpSpPr>
        <p:sp>
          <p:nvSpPr>
            <p:cNvPr id="56" name="Freeform 7"/>
            <p:cNvSpPr>
              <a:spLocks/>
            </p:cNvSpPr>
            <p:nvPr/>
          </p:nvSpPr>
          <p:spPr bwMode="gray">
            <a:xfrm>
              <a:off x="1890713" y="2652713"/>
              <a:ext cx="2574925" cy="1990725"/>
            </a:xfrm>
            <a:custGeom>
              <a:avLst/>
              <a:gdLst>
                <a:gd name="T0" fmla="*/ 0 w 1622"/>
                <a:gd name="T1" fmla="*/ 1254 h 1254"/>
                <a:gd name="T2" fmla="*/ 1622 w 1622"/>
                <a:gd name="T3" fmla="*/ 517 h 1254"/>
                <a:gd name="T4" fmla="*/ 611 w 1622"/>
                <a:gd name="T5" fmla="*/ 0 h 1254"/>
                <a:gd name="T6" fmla="*/ 0 w 1622"/>
                <a:gd name="T7" fmla="*/ 125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2" h="1254">
                  <a:moveTo>
                    <a:pt x="0" y="1254"/>
                  </a:moveTo>
                  <a:lnTo>
                    <a:pt x="1622" y="517"/>
                  </a:lnTo>
                  <a:lnTo>
                    <a:pt x="611" y="0"/>
                  </a:lnTo>
                  <a:lnTo>
                    <a:pt x="0" y="12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gray">
            <a:xfrm>
              <a:off x="2860675" y="2209800"/>
              <a:ext cx="4384675" cy="779463"/>
            </a:xfrm>
            <a:custGeom>
              <a:avLst/>
              <a:gdLst>
                <a:gd name="T0" fmla="*/ 2762 w 2762"/>
                <a:gd name="T1" fmla="*/ 0 h 491"/>
                <a:gd name="T2" fmla="*/ 1682 w 2762"/>
                <a:gd name="T3" fmla="*/ 491 h 491"/>
                <a:gd name="T4" fmla="*/ 0 w 2762"/>
                <a:gd name="T5" fmla="*/ 279 h 491"/>
                <a:gd name="T6" fmla="*/ 2762 w 2762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2" h="491">
                  <a:moveTo>
                    <a:pt x="2762" y="0"/>
                  </a:moveTo>
                  <a:lnTo>
                    <a:pt x="1682" y="491"/>
                  </a:lnTo>
                  <a:lnTo>
                    <a:pt x="0" y="279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gray">
            <a:xfrm>
              <a:off x="4237038" y="3484563"/>
              <a:ext cx="1016000" cy="795338"/>
            </a:xfrm>
            <a:custGeom>
              <a:avLst/>
              <a:gdLst>
                <a:gd name="T0" fmla="*/ 640 w 640"/>
                <a:gd name="T1" fmla="*/ 501 h 501"/>
                <a:gd name="T2" fmla="*/ 144 w 640"/>
                <a:gd name="T3" fmla="*/ 0 h 501"/>
                <a:gd name="T4" fmla="*/ 0 w 640"/>
                <a:gd name="T5" fmla="*/ 66 h 501"/>
                <a:gd name="T6" fmla="*/ 640 w 640"/>
                <a:gd name="T7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01">
                  <a:moveTo>
                    <a:pt x="640" y="501"/>
                  </a:moveTo>
                  <a:lnTo>
                    <a:pt x="144" y="0"/>
                  </a:lnTo>
                  <a:lnTo>
                    <a:pt x="0" y="66"/>
                  </a:lnTo>
                  <a:lnTo>
                    <a:pt x="640" y="50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"/>
            <p:cNvSpPr>
              <a:spLocks/>
            </p:cNvSpPr>
            <p:nvPr/>
          </p:nvSpPr>
          <p:spPr bwMode="gray">
            <a:xfrm>
              <a:off x="2860675" y="2652713"/>
              <a:ext cx="2670175" cy="1616075"/>
            </a:xfrm>
            <a:custGeom>
              <a:avLst/>
              <a:gdLst>
                <a:gd name="T0" fmla="*/ 0 w 1682"/>
                <a:gd name="T1" fmla="*/ 0 h 1018"/>
                <a:gd name="T2" fmla="*/ 1011 w 1682"/>
                <a:gd name="T3" fmla="*/ 517 h 1018"/>
                <a:gd name="T4" fmla="*/ 1505 w 1682"/>
                <a:gd name="T5" fmla="*/ 1018 h 1018"/>
                <a:gd name="T6" fmla="*/ 1682 w 1682"/>
                <a:gd name="T7" fmla="*/ 212 h 1018"/>
                <a:gd name="T8" fmla="*/ 0 w 1682"/>
                <a:gd name="T9" fmla="*/ 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1018">
                  <a:moveTo>
                    <a:pt x="0" y="0"/>
                  </a:moveTo>
                  <a:lnTo>
                    <a:pt x="1011" y="517"/>
                  </a:lnTo>
                  <a:lnTo>
                    <a:pt x="1505" y="1018"/>
                  </a:lnTo>
                  <a:lnTo>
                    <a:pt x="1682" y="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0148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58775" y="1412875"/>
            <a:ext cx="8461375" cy="2232025"/>
          </a:xfrm>
          <a:noFill/>
        </p:spPr>
        <p:txBody>
          <a:bodyPr lIns="0" tIns="0" rIns="0" b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58774" y="3824288"/>
            <a:ext cx="8461375" cy="2233612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7" name="Picture 19" descr="blueyonder_logo_neuuuu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353131" y="368299"/>
            <a:ext cx="2454673" cy="719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uppieren 11"/>
          <p:cNvGrpSpPr/>
          <p:nvPr userDrawn="1"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13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40" name="Gerade Verbindung 39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40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42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43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44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33" name="Gerade Verbindung 32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5" name="Gerade Verbindung 2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17" name="Gerade Verbindung 16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Grafik 47" descr="Bild2.png"/>
          <p:cNvPicPr>
            <a:picLocks noChangeAspect="1"/>
          </p:cNvPicPr>
          <p:nvPr userDrawn="1"/>
        </p:nvPicPr>
        <p:blipFill>
          <a:blip r:embed="rId3" cstate="print"/>
          <a:srcRect r="30427"/>
          <a:stretch>
            <a:fillRect/>
          </a:stretch>
        </p:blipFill>
        <p:spPr>
          <a:xfrm>
            <a:off x="3495198" y="3594728"/>
            <a:ext cx="5648802" cy="3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5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8" name="Picture 19" descr="blueyonder_logo_neuuuu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353131" y="368299"/>
            <a:ext cx="2454673" cy="719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 bwMode="gray">
          <a:xfrm>
            <a:off x="358775" y="1412875"/>
            <a:ext cx="8461375" cy="2232025"/>
          </a:xfrm>
          <a:noFill/>
        </p:spPr>
        <p:txBody>
          <a:bodyPr lIns="0" tIns="0" rIns="0" bIns="0" anchor="b" anchorCtr="0"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 bwMode="gray">
          <a:xfrm>
            <a:off x="358774" y="3824288"/>
            <a:ext cx="8461375" cy="2233612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grpSp>
        <p:nvGrpSpPr>
          <p:cNvPr id="12" name="Gruppieren 11"/>
          <p:cNvGrpSpPr/>
          <p:nvPr userDrawn="1"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13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40" name="Gerade Verbindung 39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40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42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43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44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33" name="Gerade Verbindung 32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5" name="Gerade Verbindung 2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17" name="Gerade Verbindung 16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0052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5" y="1412875"/>
            <a:ext cx="6300788" cy="4536405"/>
          </a:xfrm>
        </p:spPr>
        <p:txBody>
          <a:bodyPr lIns="0" tIns="0" rIns="0" bIns="180000" anchor="t" anchorCtr="0"/>
          <a:lstStyle>
            <a:lvl1pPr marL="361950" indent="-36195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>
                <a:solidFill>
                  <a:srgbClr val="404040"/>
                </a:solidFill>
              </a:rPr>
              <a:t>Slide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  <p:pic>
        <p:nvPicPr>
          <p:cNvPr id="20" name="Grafik 19" descr="Bild2.png"/>
          <p:cNvPicPr>
            <a:picLocks noChangeAspect="1"/>
          </p:cNvPicPr>
          <p:nvPr userDrawn="1"/>
        </p:nvPicPr>
        <p:blipFill>
          <a:blip r:embed="rId2" cstate="print"/>
          <a:srcRect r="30427"/>
          <a:stretch>
            <a:fillRect/>
          </a:stretch>
        </p:blipFill>
        <p:spPr>
          <a:xfrm>
            <a:off x="3495198" y="3594728"/>
            <a:ext cx="5648802" cy="3224518"/>
          </a:xfrm>
          <a:prstGeom prst="rect">
            <a:avLst/>
          </a:prstGeom>
        </p:spPr>
      </p:pic>
      <p:sp>
        <p:nvSpPr>
          <p:cNvPr id="16" name="Rechteck 15"/>
          <p:cNvSpPr/>
          <p:nvPr userDrawn="1"/>
        </p:nvSpPr>
        <p:spPr bwMode="gray">
          <a:xfrm>
            <a:off x="6840538" y="2348880"/>
            <a:ext cx="2303462" cy="17641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7" name="Gruppieren 6"/>
          <p:cNvGrpSpPr/>
          <p:nvPr userDrawn="1"/>
        </p:nvGrpSpPr>
        <p:grpSpPr bwMode="gray">
          <a:xfrm rot="820506" flipH="1">
            <a:off x="6899249" y="3517099"/>
            <a:ext cx="1432518" cy="651068"/>
            <a:chOff x="1890713" y="2209800"/>
            <a:chExt cx="5354637" cy="2433638"/>
          </a:xfrm>
        </p:grpSpPr>
        <p:sp>
          <p:nvSpPr>
            <p:cNvPr id="8" name="Freeform 7"/>
            <p:cNvSpPr>
              <a:spLocks/>
            </p:cNvSpPr>
            <p:nvPr/>
          </p:nvSpPr>
          <p:spPr bwMode="gray">
            <a:xfrm>
              <a:off x="1890713" y="2652713"/>
              <a:ext cx="2574925" cy="1990725"/>
            </a:xfrm>
            <a:custGeom>
              <a:avLst/>
              <a:gdLst>
                <a:gd name="T0" fmla="*/ 0 w 1622"/>
                <a:gd name="T1" fmla="*/ 1254 h 1254"/>
                <a:gd name="T2" fmla="*/ 1622 w 1622"/>
                <a:gd name="T3" fmla="*/ 517 h 1254"/>
                <a:gd name="T4" fmla="*/ 611 w 1622"/>
                <a:gd name="T5" fmla="*/ 0 h 1254"/>
                <a:gd name="T6" fmla="*/ 0 w 1622"/>
                <a:gd name="T7" fmla="*/ 125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2" h="1254">
                  <a:moveTo>
                    <a:pt x="0" y="1254"/>
                  </a:moveTo>
                  <a:lnTo>
                    <a:pt x="1622" y="517"/>
                  </a:lnTo>
                  <a:lnTo>
                    <a:pt x="611" y="0"/>
                  </a:lnTo>
                  <a:lnTo>
                    <a:pt x="0" y="12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gray">
            <a:xfrm>
              <a:off x="2860675" y="2209800"/>
              <a:ext cx="4384675" cy="779463"/>
            </a:xfrm>
            <a:custGeom>
              <a:avLst/>
              <a:gdLst>
                <a:gd name="T0" fmla="*/ 2762 w 2762"/>
                <a:gd name="T1" fmla="*/ 0 h 491"/>
                <a:gd name="T2" fmla="*/ 1682 w 2762"/>
                <a:gd name="T3" fmla="*/ 491 h 491"/>
                <a:gd name="T4" fmla="*/ 0 w 2762"/>
                <a:gd name="T5" fmla="*/ 279 h 491"/>
                <a:gd name="T6" fmla="*/ 2762 w 2762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2" h="491">
                  <a:moveTo>
                    <a:pt x="2762" y="0"/>
                  </a:moveTo>
                  <a:lnTo>
                    <a:pt x="1682" y="491"/>
                  </a:lnTo>
                  <a:lnTo>
                    <a:pt x="0" y="279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4237038" y="3484563"/>
              <a:ext cx="1016000" cy="795338"/>
            </a:xfrm>
            <a:custGeom>
              <a:avLst/>
              <a:gdLst>
                <a:gd name="T0" fmla="*/ 640 w 640"/>
                <a:gd name="T1" fmla="*/ 501 h 501"/>
                <a:gd name="T2" fmla="*/ 144 w 640"/>
                <a:gd name="T3" fmla="*/ 0 h 501"/>
                <a:gd name="T4" fmla="*/ 0 w 640"/>
                <a:gd name="T5" fmla="*/ 66 h 501"/>
                <a:gd name="T6" fmla="*/ 640 w 640"/>
                <a:gd name="T7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01">
                  <a:moveTo>
                    <a:pt x="640" y="501"/>
                  </a:moveTo>
                  <a:lnTo>
                    <a:pt x="144" y="0"/>
                  </a:lnTo>
                  <a:lnTo>
                    <a:pt x="0" y="66"/>
                  </a:lnTo>
                  <a:lnTo>
                    <a:pt x="640" y="50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2860675" y="2652713"/>
              <a:ext cx="2670175" cy="1616075"/>
            </a:xfrm>
            <a:custGeom>
              <a:avLst/>
              <a:gdLst>
                <a:gd name="T0" fmla="*/ 0 w 1682"/>
                <a:gd name="T1" fmla="*/ 0 h 1018"/>
                <a:gd name="T2" fmla="*/ 1011 w 1682"/>
                <a:gd name="T3" fmla="*/ 517 h 1018"/>
                <a:gd name="T4" fmla="*/ 1505 w 1682"/>
                <a:gd name="T5" fmla="*/ 1018 h 1018"/>
                <a:gd name="T6" fmla="*/ 1682 w 1682"/>
                <a:gd name="T7" fmla="*/ 212 h 1018"/>
                <a:gd name="T8" fmla="*/ 0 w 1682"/>
                <a:gd name="T9" fmla="*/ 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1018">
                  <a:moveTo>
                    <a:pt x="0" y="0"/>
                  </a:moveTo>
                  <a:lnTo>
                    <a:pt x="1011" y="517"/>
                  </a:lnTo>
                  <a:lnTo>
                    <a:pt x="1505" y="1018"/>
                  </a:lnTo>
                  <a:lnTo>
                    <a:pt x="1682" y="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9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>
                <a:solidFill>
                  <a:srgbClr val="404040"/>
                </a:solidFill>
              </a:rPr>
              <a:t>Slide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83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>
                <a:solidFill>
                  <a:srgbClr val="404040"/>
                </a:solidFill>
              </a:rPr>
              <a:t>Slide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145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Flie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58776" y="1412875"/>
            <a:ext cx="6300788" cy="2232025"/>
          </a:xfrm>
          <a:noFill/>
        </p:spPr>
        <p:txBody>
          <a:bodyPr lIns="0" tIns="0" rIns="0" b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58774" y="3824288"/>
            <a:ext cx="6292025" cy="2233612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7" name="Picture 19" descr="blueyonder_logo_neuuuu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353131" y="368299"/>
            <a:ext cx="2454673" cy="719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uppieren 11"/>
          <p:cNvGrpSpPr/>
          <p:nvPr userDrawn="1"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13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40" name="Gerade Verbindung 39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40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42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43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44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33" name="Gerade Verbindung 32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5" name="Gerade Verbindung 2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17" name="Gerade Verbindung 16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4" name="Grafik 53" descr="Bild2.png"/>
          <p:cNvPicPr>
            <a:picLocks noChangeAspect="1"/>
          </p:cNvPicPr>
          <p:nvPr userDrawn="1"/>
        </p:nvPicPr>
        <p:blipFill>
          <a:blip r:embed="rId3" cstate="print"/>
          <a:srcRect r="30427"/>
          <a:stretch>
            <a:fillRect/>
          </a:stretch>
        </p:blipFill>
        <p:spPr>
          <a:xfrm>
            <a:off x="3495198" y="3594728"/>
            <a:ext cx="5648802" cy="3224518"/>
          </a:xfrm>
          <a:prstGeom prst="rect">
            <a:avLst/>
          </a:prstGeom>
        </p:spPr>
      </p:pic>
      <p:sp>
        <p:nvSpPr>
          <p:cNvPr id="55" name="Rechteck 54"/>
          <p:cNvSpPr/>
          <p:nvPr userDrawn="1"/>
        </p:nvSpPr>
        <p:spPr bwMode="gray">
          <a:xfrm>
            <a:off x="6840538" y="2348880"/>
            <a:ext cx="2303462" cy="17641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6" name="Gruppieren 55"/>
          <p:cNvGrpSpPr/>
          <p:nvPr userDrawn="1"/>
        </p:nvGrpSpPr>
        <p:grpSpPr bwMode="gray">
          <a:xfrm rot="820506" flipH="1">
            <a:off x="6899249" y="3517099"/>
            <a:ext cx="1432518" cy="651068"/>
            <a:chOff x="1890713" y="2209800"/>
            <a:chExt cx="5354637" cy="2433638"/>
          </a:xfrm>
        </p:grpSpPr>
        <p:sp>
          <p:nvSpPr>
            <p:cNvPr id="57" name="Freeform 7"/>
            <p:cNvSpPr>
              <a:spLocks/>
            </p:cNvSpPr>
            <p:nvPr/>
          </p:nvSpPr>
          <p:spPr bwMode="gray">
            <a:xfrm>
              <a:off x="1890713" y="2652713"/>
              <a:ext cx="2574925" cy="1990725"/>
            </a:xfrm>
            <a:custGeom>
              <a:avLst/>
              <a:gdLst>
                <a:gd name="T0" fmla="*/ 0 w 1622"/>
                <a:gd name="T1" fmla="*/ 1254 h 1254"/>
                <a:gd name="T2" fmla="*/ 1622 w 1622"/>
                <a:gd name="T3" fmla="*/ 517 h 1254"/>
                <a:gd name="T4" fmla="*/ 611 w 1622"/>
                <a:gd name="T5" fmla="*/ 0 h 1254"/>
                <a:gd name="T6" fmla="*/ 0 w 1622"/>
                <a:gd name="T7" fmla="*/ 125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2" h="1254">
                  <a:moveTo>
                    <a:pt x="0" y="1254"/>
                  </a:moveTo>
                  <a:lnTo>
                    <a:pt x="1622" y="517"/>
                  </a:lnTo>
                  <a:lnTo>
                    <a:pt x="611" y="0"/>
                  </a:lnTo>
                  <a:lnTo>
                    <a:pt x="0" y="12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"/>
            <p:cNvSpPr>
              <a:spLocks/>
            </p:cNvSpPr>
            <p:nvPr/>
          </p:nvSpPr>
          <p:spPr bwMode="gray">
            <a:xfrm>
              <a:off x="2860675" y="2209800"/>
              <a:ext cx="4384675" cy="779463"/>
            </a:xfrm>
            <a:custGeom>
              <a:avLst/>
              <a:gdLst>
                <a:gd name="T0" fmla="*/ 2762 w 2762"/>
                <a:gd name="T1" fmla="*/ 0 h 491"/>
                <a:gd name="T2" fmla="*/ 1682 w 2762"/>
                <a:gd name="T3" fmla="*/ 491 h 491"/>
                <a:gd name="T4" fmla="*/ 0 w 2762"/>
                <a:gd name="T5" fmla="*/ 279 h 491"/>
                <a:gd name="T6" fmla="*/ 2762 w 2762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2" h="491">
                  <a:moveTo>
                    <a:pt x="2762" y="0"/>
                  </a:moveTo>
                  <a:lnTo>
                    <a:pt x="1682" y="491"/>
                  </a:lnTo>
                  <a:lnTo>
                    <a:pt x="0" y="279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"/>
            <p:cNvSpPr>
              <a:spLocks/>
            </p:cNvSpPr>
            <p:nvPr/>
          </p:nvSpPr>
          <p:spPr bwMode="gray">
            <a:xfrm>
              <a:off x="4237038" y="3484563"/>
              <a:ext cx="1016000" cy="795338"/>
            </a:xfrm>
            <a:custGeom>
              <a:avLst/>
              <a:gdLst>
                <a:gd name="T0" fmla="*/ 640 w 640"/>
                <a:gd name="T1" fmla="*/ 501 h 501"/>
                <a:gd name="T2" fmla="*/ 144 w 640"/>
                <a:gd name="T3" fmla="*/ 0 h 501"/>
                <a:gd name="T4" fmla="*/ 0 w 640"/>
                <a:gd name="T5" fmla="*/ 66 h 501"/>
                <a:gd name="T6" fmla="*/ 640 w 640"/>
                <a:gd name="T7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01">
                  <a:moveTo>
                    <a:pt x="640" y="501"/>
                  </a:moveTo>
                  <a:lnTo>
                    <a:pt x="144" y="0"/>
                  </a:lnTo>
                  <a:lnTo>
                    <a:pt x="0" y="66"/>
                  </a:lnTo>
                  <a:lnTo>
                    <a:pt x="640" y="50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0"/>
            <p:cNvSpPr>
              <a:spLocks/>
            </p:cNvSpPr>
            <p:nvPr/>
          </p:nvSpPr>
          <p:spPr bwMode="gray">
            <a:xfrm>
              <a:off x="2860675" y="2652713"/>
              <a:ext cx="2670175" cy="1616075"/>
            </a:xfrm>
            <a:custGeom>
              <a:avLst/>
              <a:gdLst>
                <a:gd name="T0" fmla="*/ 0 w 1682"/>
                <a:gd name="T1" fmla="*/ 0 h 1018"/>
                <a:gd name="T2" fmla="*/ 1011 w 1682"/>
                <a:gd name="T3" fmla="*/ 517 h 1018"/>
                <a:gd name="T4" fmla="*/ 1505 w 1682"/>
                <a:gd name="T5" fmla="*/ 1018 h 1018"/>
                <a:gd name="T6" fmla="*/ 1682 w 1682"/>
                <a:gd name="T7" fmla="*/ 212 h 1018"/>
                <a:gd name="T8" fmla="*/ 0 w 1682"/>
                <a:gd name="T9" fmla="*/ 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1018">
                  <a:moveTo>
                    <a:pt x="0" y="0"/>
                  </a:moveTo>
                  <a:lnTo>
                    <a:pt x="1011" y="517"/>
                  </a:lnTo>
                  <a:lnTo>
                    <a:pt x="1505" y="1018"/>
                  </a:lnTo>
                  <a:lnTo>
                    <a:pt x="1682" y="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0499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>
                <a:solidFill>
                  <a:srgbClr val="404040"/>
                </a:solidFill>
              </a:rPr>
              <a:t>Slide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358775" y="1412875"/>
            <a:ext cx="8461375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9098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einer Text + 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>
                <a:solidFill>
                  <a:srgbClr val="404040"/>
                </a:solidFill>
              </a:rPr>
              <a:t>Slide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2519363" y="1412875"/>
            <a:ext cx="6300787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358775" y="1412875"/>
            <a:ext cx="1981200" cy="46450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851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tlerer Text + mittler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>
                <a:solidFill>
                  <a:srgbClr val="404040"/>
                </a:solidFill>
              </a:rPr>
              <a:t>Slide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4679950" y="1412875"/>
            <a:ext cx="4140200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358775" y="1412875"/>
            <a:ext cx="4141788" cy="46450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938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r Text + klein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>
                <a:solidFill>
                  <a:srgbClr val="404040"/>
                </a:solidFill>
              </a:rPr>
              <a:t>Slide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6840538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358775" y="1412875"/>
            <a:ext cx="6300788" cy="46450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745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>
                <a:solidFill>
                  <a:srgbClr val="404040"/>
                </a:solidFill>
              </a:rPr>
              <a:t>Seite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6840538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4666682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 bwMode="gray">
          <a:xfrm>
            <a:off x="2510078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 bwMode="gray">
          <a:xfrm>
            <a:off x="362101" y="1412875"/>
            <a:ext cx="1979612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80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h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>
                <a:solidFill>
                  <a:srgbClr val="404040"/>
                </a:solidFill>
              </a:rPr>
              <a:t>Seite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6840538" y="1412875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 bwMode="gray">
          <a:xfrm>
            <a:off x="4666682" y="1412875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15"/>
          </p:nvPr>
        </p:nvSpPr>
        <p:spPr bwMode="gray">
          <a:xfrm>
            <a:off x="2510078" y="1412875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 bwMode="gray">
          <a:xfrm>
            <a:off x="362101" y="1412875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Bildplatzhalter 6"/>
          <p:cNvSpPr>
            <a:spLocks noGrp="1"/>
          </p:cNvSpPr>
          <p:nvPr>
            <p:ph type="pic" sz="quarter" idx="17"/>
          </p:nvPr>
        </p:nvSpPr>
        <p:spPr bwMode="gray">
          <a:xfrm>
            <a:off x="6840538" y="3811019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 bwMode="gray">
          <a:xfrm>
            <a:off x="4666682" y="3811019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6"/>
          <p:cNvSpPr>
            <a:spLocks noGrp="1"/>
          </p:cNvSpPr>
          <p:nvPr>
            <p:ph type="pic" sz="quarter" idx="19"/>
          </p:nvPr>
        </p:nvSpPr>
        <p:spPr bwMode="gray">
          <a:xfrm>
            <a:off x="2510078" y="3811019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6"/>
          <p:cNvSpPr>
            <a:spLocks noGrp="1"/>
          </p:cNvSpPr>
          <p:nvPr>
            <p:ph type="pic" sz="quarter" idx="20"/>
          </p:nvPr>
        </p:nvSpPr>
        <p:spPr bwMode="gray">
          <a:xfrm>
            <a:off x="362101" y="3811019"/>
            <a:ext cx="1979612" cy="2232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665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ontak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58775" y="1412875"/>
            <a:ext cx="8461375" cy="2232025"/>
          </a:xfrm>
          <a:noFill/>
        </p:spPr>
        <p:txBody>
          <a:bodyPr lIns="0" tIns="0" rIns="0" bIns="0" anchor="b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358774" y="3824288"/>
            <a:ext cx="8461375" cy="2233612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pic>
        <p:nvPicPr>
          <p:cNvPr id="7" name="Picture 19" descr="blueyonder_logo_neuuuu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353131" y="368299"/>
            <a:ext cx="2454673" cy="719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pieren 11"/>
          <p:cNvGrpSpPr/>
          <p:nvPr userDrawn="1"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6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40" name="Gerade Verbindung 39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40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42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43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44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33" name="Gerade Verbindung 32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5" name="Gerade Verbindung 2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17" name="Gerade Verbindung 16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Grafik 47" descr="Bild3.png"/>
          <p:cNvPicPr>
            <a:picLocks noChangeAspect="1"/>
          </p:cNvPicPr>
          <p:nvPr userDrawn="1"/>
        </p:nvPicPr>
        <p:blipFill>
          <a:blip r:embed="rId3" cstate="print"/>
          <a:srcRect r="30294"/>
          <a:stretch>
            <a:fillRect/>
          </a:stretch>
        </p:blipFill>
        <p:spPr>
          <a:xfrm>
            <a:off x="3484425" y="3594728"/>
            <a:ext cx="5659575" cy="3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69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19" descr="blueyonder_logo_neuuuu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353131" y="368299"/>
            <a:ext cx="2454673" cy="719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 bwMode="gray">
          <a:xfrm>
            <a:off x="358775" y="1412875"/>
            <a:ext cx="8461375" cy="2232025"/>
          </a:xfrm>
          <a:noFill/>
        </p:spPr>
        <p:txBody>
          <a:bodyPr lIns="0" tIns="0" rIns="0" bIns="0" anchor="b" anchorCtr="0"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 bwMode="gray">
          <a:xfrm>
            <a:off x="358774" y="3824288"/>
            <a:ext cx="8461375" cy="2233612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grpSp>
        <p:nvGrpSpPr>
          <p:cNvPr id="12" name="Gruppieren 11"/>
          <p:cNvGrpSpPr/>
          <p:nvPr userDrawn="1"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13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40" name="Gerade Verbindung 39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40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42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43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44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33" name="Gerade Verbindung 32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3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5" name="Gerade Verbindung 2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2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2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3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3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17" name="Gerade Verbindung 16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3686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winkliges Dreieck 12"/>
          <p:cNvSpPr/>
          <p:nvPr userDrawn="1"/>
        </p:nvSpPr>
        <p:spPr bwMode="gray">
          <a:xfrm rot="10800000">
            <a:off x="0" y="1233487"/>
            <a:ext cx="9144000" cy="5004025"/>
          </a:xfrm>
          <a:custGeom>
            <a:avLst/>
            <a:gdLst/>
            <a:ahLst/>
            <a:cxnLst/>
            <a:rect l="l" t="t" r="r" b="b"/>
            <a:pathLst>
              <a:path w="9144000" h="4829443">
                <a:moveTo>
                  <a:pt x="9144000" y="4829443"/>
                </a:moveTo>
                <a:lnTo>
                  <a:pt x="0" y="4829443"/>
                </a:lnTo>
                <a:lnTo>
                  <a:pt x="0" y="576264"/>
                </a:lnTo>
                <a:lnTo>
                  <a:pt x="0" y="179612"/>
                </a:lnTo>
                <a:lnTo>
                  <a:pt x="0" y="0"/>
                </a:lnTo>
                <a:lnTo>
                  <a:pt x="179612" y="179612"/>
                </a:lnTo>
                <a:lnTo>
                  <a:pt x="9144000" y="179612"/>
                </a:lnTo>
                <a:close/>
              </a:path>
            </a:pathLst>
          </a:cu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5" y="1412875"/>
            <a:ext cx="6300788" cy="4536405"/>
          </a:xfrm>
        </p:spPr>
        <p:txBody>
          <a:bodyPr lIns="0" tIns="0" rIns="0" bIns="180000" anchor="t" anchorCtr="0"/>
          <a:lstStyle>
            <a:lvl1pPr marL="361950" indent="-361950"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55D0F7B4-9D08-4006-9B50-9626D37A26E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0" name="Grafik 19" descr="Bild2.png"/>
          <p:cNvPicPr>
            <a:picLocks noChangeAspect="1"/>
          </p:cNvPicPr>
          <p:nvPr userDrawn="1"/>
        </p:nvPicPr>
        <p:blipFill>
          <a:blip r:embed="rId2" cstate="print"/>
          <a:srcRect r="30427"/>
          <a:stretch>
            <a:fillRect/>
          </a:stretch>
        </p:blipFill>
        <p:spPr>
          <a:xfrm>
            <a:off x="3495198" y="3594728"/>
            <a:ext cx="5648802" cy="3224518"/>
          </a:xfrm>
          <a:prstGeom prst="rect">
            <a:avLst/>
          </a:prstGeom>
        </p:spPr>
      </p:pic>
      <p:sp>
        <p:nvSpPr>
          <p:cNvPr id="16" name="Rechteck 15"/>
          <p:cNvSpPr/>
          <p:nvPr userDrawn="1"/>
        </p:nvSpPr>
        <p:spPr bwMode="gray">
          <a:xfrm>
            <a:off x="6840538" y="2348880"/>
            <a:ext cx="2303462" cy="17641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/>
          <p:cNvGrpSpPr/>
          <p:nvPr userDrawn="1"/>
        </p:nvGrpSpPr>
        <p:grpSpPr bwMode="gray">
          <a:xfrm rot="820506" flipH="1">
            <a:off x="6899249" y="3517099"/>
            <a:ext cx="1432518" cy="651068"/>
            <a:chOff x="1890713" y="2209800"/>
            <a:chExt cx="5354637" cy="2433638"/>
          </a:xfrm>
        </p:grpSpPr>
        <p:sp>
          <p:nvSpPr>
            <p:cNvPr id="8" name="Freeform 7"/>
            <p:cNvSpPr>
              <a:spLocks/>
            </p:cNvSpPr>
            <p:nvPr/>
          </p:nvSpPr>
          <p:spPr bwMode="gray">
            <a:xfrm>
              <a:off x="1890713" y="2652713"/>
              <a:ext cx="2574925" cy="1990725"/>
            </a:xfrm>
            <a:custGeom>
              <a:avLst/>
              <a:gdLst>
                <a:gd name="T0" fmla="*/ 0 w 1622"/>
                <a:gd name="T1" fmla="*/ 1254 h 1254"/>
                <a:gd name="T2" fmla="*/ 1622 w 1622"/>
                <a:gd name="T3" fmla="*/ 517 h 1254"/>
                <a:gd name="T4" fmla="*/ 611 w 1622"/>
                <a:gd name="T5" fmla="*/ 0 h 1254"/>
                <a:gd name="T6" fmla="*/ 0 w 1622"/>
                <a:gd name="T7" fmla="*/ 125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2" h="1254">
                  <a:moveTo>
                    <a:pt x="0" y="1254"/>
                  </a:moveTo>
                  <a:lnTo>
                    <a:pt x="1622" y="517"/>
                  </a:lnTo>
                  <a:lnTo>
                    <a:pt x="611" y="0"/>
                  </a:lnTo>
                  <a:lnTo>
                    <a:pt x="0" y="12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gray">
            <a:xfrm>
              <a:off x="2860675" y="2209800"/>
              <a:ext cx="4384675" cy="779463"/>
            </a:xfrm>
            <a:custGeom>
              <a:avLst/>
              <a:gdLst>
                <a:gd name="T0" fmla="*/ 2762 w 2762"/>
                <a:gd name="T1" fmla="*/ 0 h 491"/>
                <a:gd name="T2" fmla="*/ 1682 w 2762"/>
                <a:gd name="T3" fmla="*/ 491 h 491"/>
                <a:gd name="T4" fmla="*/ 0 w 2762"/>
                <a:gd name="T5" fmla="*/ 279 h 491"/>
                <a:gd name="T6" fmla="*/ 2762 w 2762"/>
                <a:gd name="T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2" h="491">
                  <a:moveTo>
                    <a:pt x="2762" y="0"/>
                  </a:moveTo>
                  <a:lnTo>
                    <a:pt x="1682" y="491"/>
                  </a:lnTo>
                  <a:lnTo>
                    <a:pt x="0" y="279"/>
                  </a:lnTo>
                  <a:lnTo>
                    <a:pt x="2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gray">
            <a:xfrm>
              <a:off x="4237038" y="3484563"/>
              <a:ext cx="1016000" cy="795338"/>
            </a:xfrm>
            <a:custGeom>
              <a:avLst/>
              <a:gdLst>
                <a:gd name="T0" fmla="*/ 640 w 640"/>
                <a:gd name="T1" fmla="*/ 501 h 501"/>
                <a:gd name="T2" fmla="*/ 144 w 640"/>
                <a:gd name="T3" fmla="*/ 0 h 501"/>
                <a:gd name="T4" fmla="*/ 0 w 640"/>
                <a:gd name="T5" fmla="*/ 66 h 501"/>
                <a:gd name="T6" fmla="*/ 640 w 640"/>
                <a:gd name="T7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01">
                  <a:moveTo>
                    <a:pt x="640" y="501"/>
                  </a:moveTo>
                  <a:lnTo>
                    <a:pt x="144" y="0"/>
                  </a:lnTo>
                  <a:lnTo>
                    <a:pt x="0" y="66"/>
                  </a:lnTo>
                  <a:lnTo>
                    <a:pt x="640" y="501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gray">
            <a:xfrm>
              <a:off x="2860675" y="2652713"/>
              <a:ext cx="2670175" cy="1616075"/>
            </a:xfrm>
            <a:custGeom>
              <a:avLst/>
              <a:gdLst>
                <a:gd name="T0" fmla="*/ 0 w 1682"/>
                <a:gd name="T1" fmla="*/ 0 h 1018"/>
                <a:gd name="T2" fmla="*/ 1011 w 1682"/>
                <a:gd name="T3" fmla="*/ 517 h 1018"/>
                <a:gd name="T4" fmla="*/ 1505 w 1682"/>
                <a:gd name="T5" fmla="*/ 1018 h 1018"/>
                <a:gd name="T6" fmla="*/ 1682 w 1682"/>
                <a:gd name="T7" fmla="*/ 212 h 1018"/>
                <a:gd name="T8" fmla="*/ 0 w 1682"/>
                <a:gd name="T9" fmla="*/ 0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1018">
                  <a:moveTo>
                    <a:pt x="0" y="0"/>
                  </a:moveTo>
                  <a:lnTo>
                    <a:pt x="1011" y="517"/>
                  </a:lnTo>
                  <a:lnTo>
                    <a:pt x="1505" y="1018"/>
                  </a:lnTo>
                  <a:lnTo>
                    <a:pt x="1682" y="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38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754B25D-3BE5-416D-B3A4-50EBB43CD03D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C3A5E950-1CF1-4EDE-9058-78FCB2603A1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A4915C96-63DB-450C-A0DE-CEA26312CD7F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358775" y="1412875"/>
            <a:ext cx="8461375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einer Text + 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1BC24093-203F-4E1B-A37C-A5CE891852E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2519363" y="1412875"/>
            <a:ext cx="6300787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358775" y="1412875"/>
            <a:ext cx="1981200" cy="46450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tlerer Text + mittler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>
              <a:defRPr/>
            </a:pPr>
            <a:fld id="{D06B020F-C068-4100-9479-986BB7BE4525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 bwMode="gray">
          <a:xfrm>
            <a:off x="4679950" y="1412875"/>
            <a:ext cx="4140200" cy="4645025"/>
          </a:xfrm>
          <a:solidFill>
            <a:schemeClr val="accent6"/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 bwMode="gray">
          <a:xfrm>
            <a:off x="358775" y="1412875"/>
            <a:ext cx="4141788" cy="46450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5" y="368300"/>
            <a:ext cx="8461375" cy="865188"/>
          </a:xfrm>
          <a:prstGeom prst="rect">
            <a:avLst/>
          </a:prstGeom>
          <a:solidFill>
            <a:schemeClr val="tx2"/>
          </a:solidFill>
        </p:spPr>
        <p:txBody>
          <a:bodyPr vert="horz" lIns="72000" tIns="72000" rIns="72000" bIns="72000" rtlCol="0" anchor="t" anchorCtr="0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5" y="1412876"/>
            <a:ext cx="8461375" cy="4645024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99592" y="6412247"/>
            <a:ext cx="6110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ctr" defTabSz="914400" rtl="0" eaLnBrk="1" latinLnBrk="0" hangingPunct="1">
              <a:spcBef>
                <a:spcPct val="0"/>
              </a:spcBef>
              <a:buClrTx/>
              <a:buSzTx/>
              <a:buFontTx/>
              <a:buNone/>
              <a:defRPr lang="en-US" sz="800" kern="1200" baseline="0" smtClean="0">
                <a:solidFill>
                  <a:schemeClr val="accent4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E090360-EC10-4071-A063-00E507B210BA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8775" y="6412247"/>
            <a:ext cx="512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l" defTabSz="914400" rtl="0" eaLnBrk="1" latinLnBrk="0" hangingPunct="1">
              <a:spcBef>
                <a:spcPct val="0"/>
              </a:spcBef>
              <a:buClrTx/>
              <a:buSzTx/>
              <a:buFontTx/>
              <a:buNone/>
              <a:defRPr lang="en-US" sz="800" kern="1200" baseline="0" smtClean="0">
                <a:solidFill>
                  <a:schemeClr val="accent4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‹Nr.›</a:t>
            </a:fld>
            <a:r>
              <a:rPr lang="de-DE" dirty="0" smtClean="0"/>
              <a:t> </a:t>
            </a:r>
            <a:endParaRPr lang="de-DE" dirty="0"/>
          </a:p>
        </p:txBody>
      </p:sp>
      <p:grpSp>
        <p:nvGrpSpPr>
          <p:cNvPr id="53" name="Gruppieren 52"/>
          <p:cNvGrpSpPr/>
          <p:nvPr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26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8" name="Gerade Verbindung 7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18" name="Gerade Verbindung 17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45" name="Gerade Verbindung 4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4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4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5" name="Picture 19" descr="blueyonder_logo_neuuuu"/>
          <p:cNvPicPr>
            <a:picLocks noChangeAspect="1" noChangeArrowheads="1"/>
          </p:cNvPicPr>
          <p:nvPr/>
        </p:nvPicPr>
        <p:blipFill>
          <a:blip r:embed="rId16" cstate="print"/>
          <a:srcRect r="8919" b="25396"/>
          <a:stretch>
            <a:fillRect/>
          </a:stretch>
        </p:blipFill>
        <p:spPr bwMode="gray">
          <a:xfrm>
            <a:off x="7704348" y="6417332"/>
            <a:ext cx="1115802" cy="2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547664" y="6412247"/>
            <a:ext cx="5111899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l" defTabSz="914400" rtl="0" eaLnBrk="1" latinLnBrk="0" hangingPunct="1">
              <a:spcBef>
                <a:spcPct val="0"/>
              </a:spcBef>
              <a:buClrTx/>
              <a:buSzTx/>
              <a:buFontTx/>
              <a:buNone/>
              <a:defRPr lang="en-US" sz="800" kern="1200" baseline="0" smtClean="0">
                <a:solidFill>
                  <a:schemeClr val="accent4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cxnSp>
        <p:nvCxnSpPr>
          <p:cNvPr id="62" name="Gerade Verbindung 61"/>
          <p:cNvCxnSpPr/>
          <p:nvPr/>
        </p:nvCxnSpPr>
        <p:spPr bwMode="gray">
          <a:xfrm>
            <a:off x="885640" y="6540791"/>
            <a:ext cx="0" cy="10803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97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3" r:id="rId5"/>
    <p:sldLayoutId id="2147483652" r:id="rId6"/>
    <p:sldLayoutId id="2147483654" r:id="rId7"/>
    <p:sldLayoutId id="2147483658" r:id="rId8"/>
    <p:sldLayoutId id="2147483655" r:id="rId9"/>
    <p:sldLayoutId id="2147483656" r:id="rId10"/>
    <p:sldLayoutId id="2147483657" r:id="rId11"/>
    <p:sldLayoutId id="2147483659" r:id="rId12"/>
    <p:sldLayoutId id="2147483660" r:id="rId13"/>
    <p:sldLayoutId id="2147483662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400"/>
        </a:spcBef>
        <a:spcAft>
          <a:spcPts val="400"/>
        </a:spcAft>
        <a:buFont typeface="Arial" pitchFamily="34" charset="0"/>
        <a:buNone/>
        <a:defRPr sz="16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400"/>
        </a:spcBef>
        <a:spcAft>
          <a:spcPts val="400"/>
        </a:spcAft>
        <a:buFont typeface="Arial" pitchFamily="34" charset="0"/>
        <a:buNone/>
        <a:defRPr sz="1600" b="1" kern="1200">
          <a:solidFill>
            <a:schemeClr val="accent4"/>
          </a:solidFill>
          <a:latin typeface="+mn-lt"/>
          <a:ea typeface="+mn-ea"/>
          <a:cs typeface="+mn-cs"/>
        </a:defRPr>
      </a:lvl2pPr>
      <a:lvl3pPr marL="266700" indent="-2667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Arial" pitchFamily="34" charset="0"/>
        <a:buChar char="►"/>
        <a:defRPr sz="16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534988" indent="-268288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Arial" pitchFamily="34" charset="0"/>
        <a:buChar char="►"/>
        <a:defRPr sz="16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1400" kern="1200" baseline="0">
          <a:solidFill>
            <a:schemeClr val="accent4"/>
          </a:solidFill>
          <a:latin typeface="+mn-lt"/>
          <a:ea typeface="+mn-ea"/>
          <a:cs typeface="+mn-cs"/>
        </a:defRPr>
      </a:lvl5pPr>
      <a:lvl6pPr marL="266700" indent="-266700" algn="l" defTabSz="9144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Font typeface="Arial" pitchFamily="34" charset="0"/>
        <a:buNone/>
        <a:defRPr sz="1400" b="1" kern="1200">
          <a:solidFill>
            <a:schemeClr val="accent4"/>
          </a:solidFill>
          <a:latin typeface="+mn-lt"/>
          <a:ea typeface="+mn-ea"/>
          <a:cs typeface="+mn-cs"/>
        </a:defRPr>
      </a:lvl6pPr>
      <a:lvl7pPr marL="268288" indent="-268288" algn="l" defTabSz="9144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Font typeface="Arial" pitchFamily="34" charset="0"/>
        <a:buChar char="►"/>
        <a:defRPr sz="1400" kern="1200">
          <a:solidFill>
            <a:schemeClr val="accent4"/>
          </a:solidFill>
          <a:latin typeface="+mn-lt"/>
          <a:ea typeface="+mn-ea"/>
          <a:cs typeface="+mn-cs"/>
        </a:defRPr>
      </a:lvl7pPr>
      <a:lvl8pPr marL="534988" indent="-268288" algn="l" defTabSz="9144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Font typeface="Arial" pitchFamily="34" charset="0"/>
        <a:buChar char="►"/>
        <a:defRPr sz="1400" kern="1200">
          <a:solidFill>
            <a:schemeClr val="accent4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8775" y="368300"/>
            <a:ext cx="8461375" cy="865188"/>
          </a:xfrm>
          <a:prstGeom prst="rect">
            <a:avLst/>
          </a:prstGeom>
          <a:solidFill>
            <a:schemeClr val="tx2"/>
          </a:solidFill>
        </p:spPr>
        <p:txBody>
          <a:bodyPr vert="horz" lIns="72000" tIns="72000" rIns="72000" bIns="72000" rtlCol="0" anchor="t" anchorCtr="0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8775" y="1412876"/>
            <a:ext cx="8461375" cy="4645024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99592" y="6412247"/>
            <a:ext cx="6110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ctr" defTabSz="914400" rtl="0" eaLnBrk="1" latinLnBrk="0" hangingPunct="1">
              <a:spcBef>
                <a:spcPct val="0"/>
              </a:spcBef>
              <a:buClrTx/>
              <a:buSzTx/>
              <a:buFontTx/>
              <a:buNone/>
              <a:defRPr lang="en-US" sz="800" kern="1200" baseline="0" smtClean="0">
                <a:solidFill>
                  <a:schemeClr val="accent4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404040"/>
                </a:solidFill>
              </a:rPr>
              <a:t>7/23/2014</a:t>
            </a:r>
            <a:endParaRPr lang="de-DE" dirty="0">
              <a:solidFill>
                <a:srgbClr val="40404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8775" y="6412247"/>
            <a:ext cx="512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l" defTabSz="914400" rtl="0" eaLnBrk="1" latinLnBrk="0" hangingPunct="1">
              <a:spcBef>
                <a:spcPct val="0"/>
              </a:spcBef>
              <a:buClrTx/>
              <a:buSzTx/>
              <a:buFontTx/>
              <a:buNone/>
              <a:defRPr lang="en-US" sz="800" kern="1200" baseline="0" smtClean="0">
                <a:solidFill>
                  <a:schemeClr val="accent4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 dirty="0">
                <a:solidFill>
                  <a:srgbClr val="404040"/>
                </a:solidFill>
              </a:rPr>
              <a:t>Slide </a:t>
            </a:r>
            <a:fld id="{45310495-B82D-4FED-8FC6-509E3A0E5E16}" type="slidenum">
              <a:rPr lang="de-DE">
                <a:solidFill>
                  <a:srgbClr val="404040"/>
                </a:solidFill>
              </a:rPr>
              <a:pPr>
                <a:defRPr/>
              </a:pPr>
              <a:t>‹Nr.›</a:t>
            </a:fld>
            <a:r>
              <a:rPr lang="de-DE" dirty="0">
                <a:solidFill>
                  <a:srgbClr val="404040"/>
                </a:solidFill>
              </a:rPr>
              <a:t> </a:t>
            </a:r>
            <a:endParaRPr lang="de-DE" dirty="0">
              <a:solidFill>
                <a:srgbClr val="404040"/>
              </a:solidFill>
            </a:endParaRPr>
          </a:p>
        </p:txBody>
      </p:sp>
      <p:grpSp>
        <p:nvGrpSpPr>
          <p:cNvPr id="53" name="Gruppieren 52"/>
          <p:cNvGrpSpPr/>
          <p:nvPr/>
        </p:nvGrpSpPr>
        <p:grpSpPr bwMode="gray">
          <a:xfrm>
            <a:off x="-101900" y="-99392"/>
            <a:ext cx="9347800" cy="7056784"/>
            <a:chOff x="-101900" y="-99392"/>
            <a:chExt cx="9347800" cy="7056784"/>
          </a:xfrm>
        </p:grpSpPr>
        <p:grpSp>
          <p:nvGrpSpPr>
            <p:cNvPr id="26" name="Gruppieren 25"/>
            <p:cNvGrpSpPr/>
            <p:nvPr userDrawn="1"/>
          </p:nvGrpSpPr>
          <p:grpSpPr bwMode="gray">
            <a:xfrm>
              <a:off x="-101900" y="368300"/>
              <a:ext cx="65388" cy="5864631"/>
              <a:chOff x="-101900" y="368300"/>
              <a:chExt cx="65388" cy="5864631"/>
            </a:xfrm>
          </p:grpSpPr>
          <p:cxnSp>
            <p:nvCxnSpPr>
              <p:cNvPr id="8" name="Gerade Verbindung 7"/>
              <p:cNvCxnSpPr/>
              <p:nvPr userDrawn="1"/>
            </p:nvCxnSpPr>
            <p:spPr bwMode="gray">
              <a:xfrm flipH="1">
                <a:off x="-101900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 userDrawn="1"/>
            </p:nvCxnSpPr>
            <p:spPr bwMode="gray">
              <a:xfrm flipH="1">
                <a:off x="-101900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 userDrawn="1"/>
            </p:nvCxnSpPr>
            <p:spPr bwMode="gray">
              <a:xfrm flipH="1">
                <a:off x="-101900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 userDrawn="1"/>
            </p:nvCxnSpPr>
            <p:spPr bwMode="gray">
              <a:xfrm flipH="1">
                <a:off x="-101900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 userDrawn="1"/>
            </p:nvCxnSpPr>
            <p:spPr bwMode="gray">
              <a:xfrm flipH="1">
                <a:off x="-101900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13"/>
              <p:cNvCxnSpPr/>
              <p:nvPr userDrawn="1"/>
            </p:nvCxnSpPr>
            <p:spPr bwMode="gray">
              <a:xfrm flipH="1">
                <a:off x="-101900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/>
              <p:cNvCxnSpPr/>
              <p:nvPr userDrawn="1"/>
            </p:nvCxnSpPr>
            <p:spPr bwMode="gray">
              <a:xfrm flipH="1">
                <a:off x="-101900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ieren 24"/>
            <p:cNvGrpSpPr/>
            <p:nvPr userDrawn="1"/>
          </p:nvGrpSpPr>
          <p:grpSpPr bwMode="gray">
            <a:xfrm>
              <a:off x="9180512" y="368300"/>
              <a:ext cx="65388" cy="5864631"/>
              <a:chOff x="9180512" y="368300"/>
              <a:chExt cx="65388" cy="5864631"/>
            </a:xfrm>
          </p:grpSpPr>
          <p:cxnSp>
            <p:nvCxnSpPr>
              <p:cNvPr id="18" name="Gerade Verbindung 17"/>
              <p:cNvCxnSpPr/>
              <p:nvPr userDrawn="1"/>
            </p:nvCxnSpPr>
            <p:spPr bwMode="gray">
              <a:xfrm flipH="1">
                <a:off x="9180512" y="368300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/>
              <p:cNvCxnSpPr/>
              <p:nvPr userDrawn="1"/>
            </p:nvCxnSpPr>
            <p:spPr bwMode="gray">
              <a:xfrm flipH="1">
                <a:off x="9180512" y="122909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 bwMode="gray">
              <a:xfrm flipH="1">
                <a:off x="9180512" y="1407226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 bwMode="gray">
              <a:xfrm flipH="1">
                <a:off x="9180512" y="364459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 bwMode="gray">
              <a:xfrm flipH="1">
                <a:off x="9180512" y="382272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 bwMode="gray">
              <a:xfrm flipH="1">
                <a:off x="9180512" y="605480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 bwMode="gray">
              <a:xfrm flipH="1">
                <a:off x="9180512" y="6232931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uppieren 42"/>
            <p:cNvGrpSpPr/>
            <p:nvPr userDrawn="1"/>
          </p:nvGrpSpPr>
          <p:grpSpPr bwMode="gray">
            <a:xfrm>
              <a:off x="358775" y="-99392"/>
              <a:ext cx="8457351" cy="65388"/>
              <a:chOff x="358775" y="-99392"/>
              <a:chExt cx="8457351" cy="65388"/>
            </a:xfrm>
          </p:grpSpPr>
          <p:cxnSp>
            <p:nvCxnSpPr>
              <p:cNvPr id="28" name="Gerade Verbindung 27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35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36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37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39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4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uppieren 43"/>
            <p:cNvGrpSpPr/>
            <p:nvPr userDrawn="1"/>
          </p:nvGrpSpPr>
          <p:grpSpPr bwMode="gray">
            <a:xfrm>
              <a:off x="358775" y="6892004"/>
              <a:ext cx="8457351" cy="65388"/>
              <a:chOff x="358775" y="-99392"/>
              <a:chExt cx="8457351" cy="65388"/>
            </a:xfrm>
          </p:grpSpPr>
          <p:cxnSp>
            <p:nvCxnSpPr>
              <p:cNvPr id="45" name="Gerade Verbindung 44"/>
              <p:cNvCxnSpPr/>
              <p:nvPr userDrawn="1"/>
            </p:nvCxnSpPr>
            <p:spPr bwMode="gray">
              <a:xfrm rot="5400000" flipH="1">
                <a:off x="326081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45"/>
              <p:cNvCxnSpPr/>
              <p:nvPr userDrawn="1"/>
            </p:nvCxnSpPr>
            <p:spPr bwMode="gray">
              <a:xfrm rot="5400000" flipH="1">
                <a:off x="2301049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46"/>
              <p:cNvCxnSpPr/>
              <p:nvPr userDrawn="1"/>
            </p:nvCxnSpPr>
            <p:spPr bwMode="gray">
              <a:xfrm rot="5400000" flipH="1">
                <a:off x="2481210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47"/>
              <p:cNvCxnSpPr/>
              <p:nvPr userDrawn="1"/>
            </p:nvCxnSpPr>
            <p:spPr bwMode="gray">
              <a:xfrm rot="5400000" flipH="1">
                <a:off x="446297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/>
              <p:cNvCxnSpPr/>
              <p:nvPr userDrawn="1"/>
            </p:nvCxnSpPr>
            <p:spPr bwMode="gray">
              <a:xfrm rot="5400000" flipH="1">
                <a:off x="4643137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/>
              <p:cNvCxnSpPr/>
              <p:nvPr userDrawn="1"/>
            </p:nvCxnSpPr>
            <p:spPr bwMode="gray">
              <a:xfrm rot="5400000" flipH="1">
                <a:off x="6618105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/>
              <p:cNvCxnSpPr/>
              <p:nvPr userDrawn="1"/>
            </p:nvCxnSpPr>
            <p:spPr bwMode="gray">
              <a:xfrm rot="5400000" flipH="1">
                <a:off x="6798266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/>
              <p:cNvCxnSpPr/>
              <p:nvPr userDrawn="1"/>
            </p:nvCxnSpPr>
            <p:spPr bwMode="gray">
              <a:xfrm rot="5400000" flipH="1">
                <a:off x="8783432" y="-66698"/>
                <a:ext cx="6538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5" name="Picture 19" descr="blueyonder_logo_neuuuu"/>
          <p:cNvPicPr>
            <a:picLocks noChangeAspect="1" noChangeArrowheads="1"/>
          </p:cNvPicPr>
          <p:nvPr/>
        </p:nvPicPr>
        <p:blipFill>
          <a:blip r:embed="rId14" cstate="print"/>
          <a:srcRect r="8919" b="25396"/>
          <a:stretch>
            <a:fillRect/>
          </a:stretch>
        </p:blipFill>
        <p:spPr bwMode="gray">
          <a:xfrm>
            <a:off x="7704348" y="6417332"/>
            <a:ext cx="1115802" cy="2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1547664" y="6412247"/>
            <a:ext cx="5111899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0" algn="l" defTabSz="914400" rtl="0" eaLnBrk="1" latinLnBrk="0" hangingPunct="1">
              <a:spcBef>
                <a:spcPct val="0"/>
              </a:spcBef>
              <a:buClrTx/>
              <a:buSzTx/>
              <a:buFontTx/>
              <a:buNone/>
              <a:defRPr lang="en-US" sz="800" kern="1200" baseline="0" smtClean="0">
                <a:solidFill>
                  <a:schemeClr val="accent4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>
                <a:solidFill>
                  <a:srgbClr val="404040"/>
                </a:solidFill>
              </a:rPr>
              <a:t>Embedding Python: Charming the Snake with C++</a:t>
            </a:r>
            <a:endParaRPr dirty="0">
              <a:solidFill>
                <a:srgbClr val="404040"/>
              </a:solidFill>
            </a:endParaRPr>
          </a:p>
        </p:txBody>
      </p:sp>
      <p:cxnSp>
        <p:nvCxnSpPr>
          <p:cNvPr id="62" name="Gerade Verbindung 61"/>
          <p:cNvCxnSpPr/>
          <p:nvPr/>
        </p:nvCxnSpPr>
        <p:spPr bwMode="gray">
          <a:xfrm>
            <a:off x="885640" y="6540791"/>
            <a:ext cx="0" cy="10803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93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400"/>
        </a:spcBef>
        <a:spcAft>
          <a:spcPts val="400"/>
        </a:spcAft>
        <a:buFont typeface="Arial" pitchFamily="34" charset="0"/>
        <a:buNone/>
        <a:defRPr sz="24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400"/>
        </a:spcBef>
        <a:spcAft>
          <a:spcPts val="400"/>
        </a:spcAft>
        <a:buFont typeface="Arial" pitchFamily="34" charset="0"/>
        <a:buNone/>
        <a:defRPr sz="2400" b="1" kern="1200">
          <a:solidFill>
            <a:schemeClr val="accent4"/>
          </a:solidFill>
          <a:latin typeface="+mn-lt"/>
          <a:ea typeface="+mn-ea"/>
          <a:cs typeface="+mn-cs"/>
        </a:defRPr>
      </a:lvl2pPr>
      <a:lvl3pPr marL="266700" indent="-2667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Arial" pitchFamily="34" charset="0"/>
        <a:buChar char="►"/>
        <a:defRPr sz="24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534988" indent="-268288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Arial" pitchFamily="34" charset="0"/>
        <a:buChar char="►"/>
        <a:defRPr sz="24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300"/>
        </a:spcBef>
        <a:spcAft>
          <a:spcPts val="300"/>
        </a:spcAft>
        <a:buFont typeface="Arial" pitchFamily="34" charset="0"/>
        <a:buNone/>
        <a:defRPr sz="2400" kern="1200" baseline="0">
          <a:solidFill>
            <a:schemeClr val="accent4"/>
          </a:solidFill>
          <a:latin typeface="+mn-lt"/>
          <a:ea typeface="+mn-ea"/>
          <a:cs typeface="+mn-cs"/>
        </a:defRPr>
      </a:lvl5pPr>
      <a:lvl6pPr marL="266700" indent="-266700" algn="l" defTabSz="9144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Font typeface="Arial" pitchFamily="34" charset="0"/>
        <a:buNone/>
        <a:defRPr sz="1400" b="1" kern="1200">
          <a:solidFill>
            <a:schemeClr val="accent4"/>
          </a:solidFill>
          <a:latin typeface="+mn-lt"/>
          <a:ea typeface="+mn-ea"/>
          <a:cs typeface="+mn-cs"/>
        </a:defRPr>
      </a:lvl6pPr>
      <a:lvl7pPr marL="268288" indent="-268288" algn="l" defTabSz="9144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Font typeface="Arial" pitchFamily="34" charset="0"/>
        <a:buChar char="►"/>
        <a:defRPr sz="1400" kern="1200">
          <a:solidFill>
            <a:schemeClr val="accent4"/>
          </a:solidFill>
          <a:latin typeface="+mn-lt"/>
          <a:ea typeface="+mn-ea"/>
          <a:cs typeface="+mn-cs"/>
        </a:defRPr>
      </a:lvl7pPr>
      <a:lvl8pPr marL="534988" indent="-268288" algn="l" defTabSz="9144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Font typeface="Arial" pitchFamily="34" charset="0"/>
        <a:buChar char="►"/>
        <a:defRPr sz="1400" kern="1200">
          <a:solidFill>
            <a:schemeClr val="accent4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11" Type="http://schemas.openxmlformats.org/officeDocument/2006/relationships/image" Target="../media/image30.jpeg"/><Relationship Id="rId5" Type="http://schemas.openxmlformats.org/officeDocument/2006/relationships/image" Target="../media/image23.jpeg"/><Relationship Id="rId10" Type="http://schemas.openxmlformats.org/officeDocument/2006/relationships/image" Target="../media/image29.jpeg"/><Relationship Id="rId4" Type="http://schemas.openxmlformats.org/officeDocument/2006/relationships/image" Target="../media/image22.jpe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Extending</a:t>
            </a:r>
            <a:r>
              <a:rPr lang="de-DE" dirty="0"/>
              <a:t> </a:t>
            </a:r>
            <a:r>
              <a:rPr lang="de-DE" dirty="0" err="1"/>
              <a:t>Scikit-Learn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smtClean="0"/>
              <a:t>Regressor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25</a:t>
            </a:r>
            <a:r>
              <a:rPr lang="de-DE" baseline="30000" dirty="0"/>
              <a:t>th</a:t>
            </a:r>
            <a:r>
              <a:rPr lang="de-DE" dirty="0"/>
              <a:t> </a:t>
            </a:r>
            <a:r>
              <a:rPr lang="de-DE" dirty="0" err="1"/>
              <a:t>July</a:t>
            </a:r>
            <a:r>
              <a:rPr lang="de-DE" dirty="0"/>
              <a:t>, Florian Wilhelm, Berlin</a:t>
            </a:r>
          </a:p>
          <a:p>
            <a:r>
              <a:rPr lang="de-DE" dirty="0" err="1"/>
              <a:t>EuroPython</a:t>
            </a:r>
            <a:r>
              <a:rPr lang="de-DE" dirty="0"/>
              <a:t>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TheilSen</a:t>
            </a:r>
            <a:r>
              <a:rPr lang="en-US" dirty="0" smtClean="0"/>
              <a:t> </a:t>
            </a:r>
            <a:r>
              <a:rPr lang="en-US" dirty="0" err="1" smtClean="0"/>
              <a:t>Regressor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A5E950-1CF1-4EDE-9058-78FCB2603A1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10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58775" y="1340768"/>
            <a:ext cx="8461375" cy="4968452"/>
          </a:xfrm>
        </p:spPr>
        <p:txBody>
          <a:bodyPr/>
          <a:lstStyle/>
          <a:p>
            <a:r>
              <a:rPr lang="en-US" dirty="0">
                <a:solidFill>
                  <a:srgbClr val="FF5600"/>
                </a:solidFill>
                <a:latin typeface="Bitstream Vera Sans Mono" panose="020B0609030804020204" pitchFamily="49" charset="0"/>
              </a:rPr>
              <a:t>class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err="1">
                <a:solidFill>
                  <a:srgbClr val="21439C"/>
                </a:solidFill>
                <a:latin typeface="Bitstream Vera Sans Mono" panose="020B0609030804020204" pitchFamily="49" charset="0"/>
              </a:rPr>
              <a:t>TheilSen</a:t>
            </a:r>
            <a:r>
              <a:rPr lang="en-US" dirty="0">
                <a:latin typeface="Bitstream Vera Sans Mono" panose="020B0609030804020204" pitchFamily="49" charset="0"/>
              </a:rPr>
              <a:t>(</a:t>
            </a:r>
            <a:r>
              <a:rPr lang="en-US" dirty="0" err="1">
                <a:latin typeface="Bitstream Vera Sans Mono" panose="020B0609030804020204" pitchFamily="49" charset="0"/>
              </a:rPr>
              <a:t>LinearModel</a:t>
            </a:r>
            <a:r>
              <a:rPr lang="en-US" dirty="0">
                <a:latin typeface="Bitstream Vera Sans Mono" panose="020B0609030804020204" pitchFamily="49" charset="0"/>
              </a:rPr>
              <a:t>, </a:t>
            </a:r>
            <a:r>
              <a:rPr lang="en-US" dirty="0" err="1">
                <a:latin typeface="Bitstream Vera Sans Mono" panose="020B0609030804020204" pitchFamily="49" charset="0"/>
              </a:rPr>
              <a:t>RegressorMixin</a:t>
            </a:r>
            <a:r>
              <a:rPr lang="en-US" dirty="0">
                <a:latin typeface="Bitstream Vera Sans Mono" panose="020B0609030804020204" pitchFamily="49" charset="0"/>
              </a:rPr>
              <a:t>)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: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</a:t>
            </a:r>
            <a:r>
              <a:rPr lang="en-US" b="1" dirty="0" err="1" smtClean="0">
                <a:latin typeface="Bitstream Vera Sans Mono" panose="020B0609030804020204" pitchFamily="49" charset="0"/>
              </a:rPr>
              <a:t>def</a:t>
            </a:r>
            <a:r>
              <a:rPr lang="en-US" b="1" dirty="0" smtClean="0">
                <a:latin typeface="Bitstream Vera Sans Mono" panose="020B0609030804020204" pitchFamily="49" charset="0"/>
              </a:rPr>
              <a:t> </a:t>
            </a:r>
            <a:r>
              <a:rPr lang="en-US" b="1" dirty="0">
                <a:latin typeface="Bitstream Vera Sans Mono" panose="020B0609030804020204" pitchFamily="49" charset="0"/>
              </a:rPr>
              <a:t>__</a:t>
            </a:r>
            <a:r>
              <a:rPr lang="en-US" b="1" dirty="0" err="1">
                <a:latin typeface="Bitstream Vera Sans Mono" panose="020B0609030804020204" pitchFamily="49" charset="0"/>
              </a:rPr>
              <a:t>init</a:t>
            </a:r>
            <a:r>
              <a:rPr lang="en-US" b="1" dirty="0">
                <a:latin typeface="Bitstream Vera Sans Mono" panose="020B0609030804020204" pitchFamily="49" charset="0"/>
              </a:rPr>
              <a:t>__(self, </a:t>
            </a:r>
            <a:r>
              <a:rPr lang="en-US" b="1" dirty="0" err="1">
                <a:latin typeface="Bitstream Vera Sans Mono" panose="020B0609030804020204" pitchFamily="49" charset="0"/>
              </a:rPr>
              <a:t>fit_intercept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b="1" dirty="0">
                <a:latin typeface="Bitstream Vera Sans Mono" panose="020B0609030804020204" pitchFamily="49" charset="0"/>
              </a:rPr>
              <a:t>True, </a:t>
            </a:r>
            <a:r>
              <a:rPr lang="en-US" b="1" dirty="0" smtClean="0">
                <a:latin typeface="Bitstream Vera Sans Mono" panose="020B0609030804020204" pitchFamily="49" charset="0"/>
              </a:rPr>
              <a:t>…)</a:t>
            </a:r>
            <a:r>
              <a:rPr lang="en-US" b="1" dirty="0" smtClean="0">
                <a:solidFill>
                  <a:srgbClr val="006699"/>
                </a:solidFill>
                <a:latin typeface="Bitstream Vera Sans Mono" panose="020B0609030804020204" pitchFamily="49" charset="0"/>
              </a:rPr>
              <a:t>:</a:t>
            </a:r>
            <a:br>
              <a:rPr lang="en-US" b="1" dirty="0" smtClean="0">
                <a:solidFill>
                  <a:srgbClr val="006699"/>
                </a:solidFill>
                <a:latin typeface="Bitstream Vera Sans Mono" panose="020B0609030804020204" pitchFamily="49" charset="0"/>
              </a:rPr>
            </a:br>
            <a:r>
              <a:rPr lang="en-US" b="1" dirty="0" smtClean="0">
                <a:solidFill>
                  <a:srgbClr val="006699"/>
                </a:solidFill>
                <a:latin typeface="Bitstream Vera Sans Mono" panose="020B0609030804020204" pitchFamily="49" charset="0"/>
              </a:rPr>
              <a:t>        </a:t>
            </a:r>
            <a:r>
              <a:rPr lang="en-US" dirty="0" err="1" smtClean="0">
                <a:latin typeface="Bitstream Vera Sans Mono" panose="020B0609030804020204" pitchFamily="49" charset="0"/>
              </a:rPr>
              <a:t>self.fit_intercept</a:t>
            </a:r>
            <a:r>
              <a:rPr lang="en-US" dirty="0" smtClean="0">
                <a:latin typeface="Bitstream Vera Sans Mono" panose="020B0609030804020204" pitchFamily="49" charset="0"/>
              </a:rPr>
              <a:t> </a:t>
            </a:r>
            <a:r>
              <a:rPr lang="en-US" dirty="0" smtClean="0">
                <a:latin typeface="Bitstream Vera Sans Mono" panose="020B0609030804020204" pitchFamily="49" charset="0"/>
              </a:rPr>
              <a:t>= </a:t>
            </a:r>
            <a:r>
              <a:rPr lang="en-US" dirty="0" err="1" smtClean="0">
                <a:latin typeface="Bitstream Vera Sans Mono" panose="020B0609030804020204" pitchFamily="49" charset="0"/>
              </a:rPr>
              <a:t>fit_intercept</a:t>
            </a:r>
            <a:endParaRPr lang="en-US" dirty="0" smtClean="0">
              <a:latin typeface="Bitstream Vera Sans Mono" panose="020B0609030804020204" pitchFamily="49" charset="0"/>
            </a:endParaRPr>
          </a:p>
          <a:p>
            <a:r>
              <a:rPr lang="en-US" b="1" dirty="0">
                <a:latin typeface="Bitstream Vera Sans Mono" panose="020B0609030804020204" pitchFamily="49" charset="0"/>
              </a:rPr>
              <a:t> </a:t>
            </a:r>
            <a:r>
              <a:rPr lang="en-US" b="1" dirty="0" smtClean="0">
                <a:latin typeface="Bitstream Vera Sans Mono" panose="020B0609030804020204" pitchFamily="49" charset="0"/>
              </a:rPr>
              <a:t>   </a:t>
            </a:r>
            <a:r>
              <a:rPr lang="en-US" b="1" dirty="0" err="1" smtClean="0">
                <a:latin typeface="Bitstream Vera Sans Mono" panose="020B0609030804020204" pitchFamily="49" charset="0"/>
              </a:rPr>
              <a:t>def</a:t>
            </a:r>
            <a:r>
              <a:rPr lang="en-US" b="1" dirty="0" smtClean="0">
                <a:latin typeface="Bitstream Vera Sans Mono" panose="020B0609030804020204" pitchFamily="49" charset="0"/>
              </a:rPr>
              <a:t> </a:t>
            </a:r>
            <a:r>
              <a:rPr lang="en-US" b="1" dirty="0">
                <a:latin typeface="Bitstream Vera Sans Mono" panose="020B0609030804020204" pitchFamily="49" charset="0"/>
              </a:rPr>
              <a:t>fit(self, X, y)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: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br>
              <a:rPr lang="en-US" dirty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</a:t>
            </a:r>
            <a:r>
              <a:rPr lang="en-US" dirty="0" err="1" smtClean="0">
                <a:latin typeface="Bitstream Vera Sans Mono" panose="020B0609030804020204" pitchFamily="49" charset="0"/>
              </a:rPr>
              <a:t>self.random_state</a:t>
            </a:r>
            <a:r>
              <a:rPr lang="en-US" dirty="0">
                <a:latin typeface="Bitstream Vera Sans Mono" panose="020B0609030804020204" pitchFamily="49" charset="0"/>
              </a:rPr>
              <a:t>_ 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err="1">
                <a:latin typeface="Bitstream Vera Sans Mono" panose="020B0609030804020204" pitchFamily="49" charset="0"/>
              </a:rPr>
              <a:t>check_random_state</a:t>
            </a:r>
            <a:r>
              <a:rPr lang="en-US" dirty="0">
                <a:latin typeface="Bitstream Vera Sans Mono" panose="020B0609030804020204" pitchFamily="49" charset="0"/>
              </a:rPr>
              <a:t>(</a:t>
            </a:r>
            <a:r>
              <a:rPr lang="en-US" dirty="0" err="1">
                <a:latin typeface="Bitstream Vera Sans Mono" panose="020B0609030804020204" pitchFamily="49" charset="0"/>
              </a:rPr>
              <a:t>self.random_state</a:t>
            </a:r>
            <a:r>
              <a:rPr lang="en-US" dirty="0">
                <a:latin typeface="Bitstream Vera Sans Mono" panose="020B0609030804020204" pitchFamily="49" charset="0"/>
              </a:rPr>
              <a:t>) 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X</a:t>
            </a:r>
            <a:r>
              <a:rPr lang="en-US" dirty="0">
                <a:latin typeface="Bitstream Vera Sans Mono" panose="020B0609030804020204" pitchFamily="49" charset="0"/>
              </a:rPr>
              <a:t>, y 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err="1">
                <a:latin typeface="Bitstream Vera Sans Mono" panose="020B0609030804020204" pitchFamily="49" charset="0"/>
              </a:rPr>
              <a:t>check_arrays</a:t>
            </a:r>
            <a:r>
              <a:rPr lang="en-US" dirty="0">
                <a:latin typeface="Bitstream Vera Sans Mono" panose="020B0609030804020204" pitchFamily="49" charset="0"/>
              </a:rPr>
              <a:t>(X, y, </a:t>
            </a:r>
            <a:r>
              <a:rPr lang="en-US" dirty="0" err="1">
                <a:latin typeface="Bitstream Vera Sans Mono" panose="020B0609030804020204" pitchFamily="49" charset="0"/>
              </a:rPr>
              <a:t>sparse_format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dirty="0">
                <a:solidFill>
                  <a:srgbClr val="666666"/>
                </a:solidFill>
                <a:latin typeface="Bitstream Vera Sans Mono" panose="020B0609030804020204" pitchFamily="49" charset="0"/>
              </a:rPr>
              <a:t>'dense'</a:t>
            </a:r>
            <a:r>
              <a:rPr lang="en-US" dirty="0">
                <a:latin typeface="Bitstream Vera Sans Mono" panose="020B0609030804020204" pitchFamily="49" charset="0"/>
              </a:rPr>
              <a:t>, </a:t>
            </a:r>
            <a:r>
              <a:rPr lang="en-US" dirty="0" smtClean="0">
                <a:latin typeface="Bitstream Vera Sans Mono" panose="020B0609030804020204" pitchFamily="49" charset="0"/>
              </a:rPr>
              <a:t>    </a:t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	                    </a:t>
            </a:r>
            <a:r>
              <a:rPr lang="en-US" dirty="0" err="1" smtClean="0">
                <a:latin typeface="Bitstream Vera Sans Mono" panose="020B0609030804020204" pitchFamily="49" charset="0"/>
              </a:rPr>
              <a:t>dtype</a:t>
            </a:r>
            <a:r>
              <a:rPr lang="en-US" b="1" dirty="0" smtClean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dirty="0" err="1" smtClean="0">
                <a:latin typeface="Bitstream Vera Sans Mono" panose="020B0609030804020204" pitchFamily="49" charset="0"/>
              </a:rPr>
              <a:t>np.float</a:t>
            </a:r>
            <a:r>
              <a:rPr lang="en-US" dirty="0" smtClean="0">
                <a:latin typeface="Bitstream Vera Sans Mono" panose="020B0609030804020204" pitchFamily="49" charset="0"/>
              </a:rPr>
              <a:t>)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</a:t>
            </a:r>
            <a:r>
              <a:rPr lang="en-US" dirty="0" err="1" smtClean="0">
                <a:latin typeface="Bitstream Vera Sans Mono" panose="020B0609030804020204" pitchFamily="49" charset="0"/>
              </a:rPr>
              <a:t>n_samples</a:t>
            </a:r>
            <a:r>
              <a:rPr lang="en-US" dirty="0">
                <a:latin typeface="Bitstream Vera Sans Mono" panose="020B0609030804020204" pitchFamily="49" charset="0"/>
              </a:rPr>
              <a:t>, </a:t>
            </a:r>
            <a:r>
              <a:rPr lang="en-US" dirty="0" err="1">
                <a:latin typeface="Bitstream Vera Sans Mono" panose="020B0609030804020204" pitchFamily="49" charset="0"/>
              </a:rPr>
              <a:t>n_features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err="1" smtClean="0">
                <a:latin typeface="Bitstream Vera Sans Mono" panose="020B0609030804020204" pitchFamily="49" charset="0"/>
              </a:rPr>
              <a:t>X.shape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endParaRPr lang="en-US" dirty="0" smtClean="0">
              <a:latin typeface="Bitstream Vera Sans Mono" panose="020B0609030804020204" pitchFamily="49" charset="0"/>
            </a:endParaRPr>
          </a:p>
          <a:p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smtClean="0">
                <a:latin typeface="Bitstream Vera Sans Mono" panose="020B0609030804020204" pitchFamily="49" charset="0"/>
              </a:rPr>
              <a:t>       </a:t>
            </a:r>
            <a:r>
              <a:rPr lang="en-US" b="1" dirty="0" smtClean="0">
                <a:solidFill>
                  <a:srgbClr val="00B050"/>
                </a:solidFill>
                <a:latin typeface="Bitstream Vera Sans Mono" panose="020B0609030804020204" pitchFamily="49" charset="0"/>
              </a:rPr>
              <a:t># </a:t>
            </a:r>
            <a:r>
              <a:rPr lang="en-US" b="1" dirty="0" err="1" smtClean="0">
                <a:solidFill>
                  <a:srgbClr val="00B050"/>
                </a:solidFill>
                <a:latin typeface="Bitstream Vera Sans Mono" panose="020B0609030804020204" pitchFamily="49" charset="0"/>
              </a:rPr>
              <a:t>TheilSen</a:t>
            </a:r>
            <a:r>
              <a:rPr lang="en-US" b="1" dirty="0" smtClean="0">
                <a:solidFill>
                  <a:srgbClr val="00B050"/>
                </a:solidFill>
                <a:latin typeface="Bitstream Vera Sans Mono" panose="020B0609030804020204" pitchFamily="49" charset="0"/>
              </a:rPr>
              <a:t> algorithm … 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</a:t>
            </a:r>
            <a:endParaRPr lang="en-US" dirty="0" smtClean="0">
              <a:latin typeface="Bitstream Vera Sans Mono" panose="020B0609030804020204" pitchFamily="49" charset="0"/>
            </a:endParaRPr>
          </a:p>
          <a:p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 </a:t>
            </a:r>
            <a:r>
              <a:rPr lang="en-US" b="1" dirty="0" smtClean="0">
                <a:solidFill>
                  <a:srgbClr val="006699"/>
                </a:solidFill>
                <a:latin typeface="Bitstream Vera Sans Mono" panose="020B0609030804020204" pitchFamily="49" charset="0"/>
              </a:rPr>
              <a:t>       if</a:t>
            </a:r>
            <a:r>
              <a:rPr lang="en-US" dirty="0" smtClean="0">
                <a:latin typeface="Bitstream Vera Sans Mono" panose="020B0609030804020204" pitchFamily="49" charset="0"/>
              </a:rPr>
              <a:t> </a:t>
            </a:r>
            <a:r>
              <a:rPr lang="en-US" dirty="0" err="1">
                <a:latin typeface="Bitstream Vera Sans Mono" panose="020B0609030804020204" pitchFamily="49" charset="0"/>
              </a:rPr>
              <a:t>self.fit_intercept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: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    </a:t>
            </a:r>
            <a:r>
              <a:rPr lang="en-US" dirty="0" err="1" smtClean="0">
                <a:latin typeface="Bitstream Vera Sans Mono" panose="020B0609030804020204" pitchFamily="49" charset="0"/>
              </a:rPr>
              <a:t>self.intercept</a:t>
            </a:r>
            <a:r>
              <a:rPr lang="en-US" dirty="0">
                <a:latin typeface="Bitstream Vera Sans Mono" panose="020B0609030804020204" pitchFamily="49" charset="0"/>
              </a:rPr>
              <a:t>_ 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err="1">
                <a:latin typeface="Bitstream Vera Sans Mono" panose="020B0609030804020204" pitchFamily="49" charset="0"/>
              </a:rPr>
              <a:t>coefs</a:t>
            </a:r>
            <a:r>
              <a:rPr lang="en-US" dirty="0">
                <a:latin typeface="Bitstream Vera Sans Mono" panose="020B0609030804020204" pitchFamily="49" charset="0"/>
              </a:rPr>
              <a:t>[</a:t>
            </a:r>
            <a:r>
              <a:rPr lang="en-US" dirty="0">
                <a:solidFill>
                  <a:srgbClr val="A8017E"/>
                </a:solidFill>
                <a:latin typeface="Bitstream Vera Sans Mono" panose="020B0609030804020204" pitchFamily="49" charset="0"/>
              </a:rPr>
              <a:t>0</a:t>
            </a:r>
            <a:r>
              <a:rPr lang="en-US" dirty="0">
                <a:latin typeface="Bitstream Vera Sans Mono" panose="020B0609030804020204" pitchFamily="49" charset="0"/>
              </a:rPr>
              <a:t>] 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    </a:t>
            </a:r>
            <a:r>
              <a:rPr lang="en-US" dirty="0" err="1" smtClean="0">
                <a:latin typeface="Bitstream Vera Sans Mono" panose="020B0609030804020204" pitchFamily="49" charset="0"/>
              </a:rPr>
              <a:t>self.coef</a:t>
            </a:r>
            <a:r>
              <a:rPr lang="en-US" dirty="0">
                <a:latin typeface="Bitstream Vera Sans Mono" panose="020B0609030804020204" pitchFamily="49" charset="0"/>
              </a:rPr>
              <a:t>_ 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err="1">
                <a:latin typeface="Bitstream Vera Sans Mono" panose="020B0609030804020204" pitchFamily="49" charset="0"/>
              </a:rPr>
              <a:t>coefs</a:t>
            </a:r>
            <a:r>
              <a:rPr lang="en-US" dirty="0">
                <a:latin typeface="Bitstream Vera Sans Mono" panose="020B0609030804020204" pitchFamily="49" charset="0"/>
              </a:rPr>
              <a:t>[</a:t>
            </a:r>
            <a:r>
              <a:rPr lang="en-US" dirty="0">
                <a:solidFill>
                  <a:srgbClr val="A8017E"/>
                </a:solidFill>
                <a:latin typeface="Bitstream Vera Sans Mono" panose="020B0609030804020204" pitchFamily="49" charset="0"/>
              </a:rPr>
              <a:t>1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:</a:t>
            </a:r>
            <a:r>
              <a:rPr lang="en-US" dirty="0">
                <a:latin typeface="Bitstream Vera Sans Mono" panose="020B0609030804020204" pitchFamily="49" charset="0"/>
              </a:rPr>
              <a:t>] 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</a:t>
            </a:r>
            <a:r>
              <a:rPr lang="en-US" b="1" dirty="0" smtClean="0">
                <a:solidFill>
                  <a:srgbClr val="006699"/>
                </a:solidFill>
                <a:latin typeface="Bitstream Vera Sans Mono" panose="020B0609030804020204" pitchFamily="49" charset="0"/>
              </a:rPr>
              <a:t>else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: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    </a:t>
            </a:r>
            <a:r>
              <a:rPr lang="en-US" dirty="0" err="1" smtClean="0">
                <a:latin typeface="Bitstream Vera Sans Mono" panose="020B0609030804020204" pitchFamily="49" charset="0"/>
              </a:rPr>
              <a:t>self.intercept</a:t>
            </a:r>
            <a:r>
              <a:rPr lang="en-US" dirty="0">
                <a:latin typeface="Bitstream Vera Sans Mono" panose="020B0609030804020204" pitchFamily="49" charset="0"/>
              </a:rPr>
              <a:t>_ 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>
                <a:solidFill>
                  <a:srgbClr val="A8017E"/>
                </a:solidFill>
                <a:latin typeface="Bitstream Vera Sans Mono" panose="020B0609030804020204" pitchFamily="49" charset="0"/>
              </a:rPr>
              <a:t>0</a:t>
            </a:r>
            <a:r>
              <a:rPr lang="en-US" dirty="0">
                <a:latin typeface="Bitstream Vera Sans Mono" panose="020B0609030804020204" pitchFamily="49" charset="0"/>
              </a:rPr>
              <a:t>. 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    </a:t>
            </a:r>
            <a:r>
              <a:rPr lang="en-US" dirty="0" err="1" smtClean="0">
                <a:latin typeface="Bitstream Vera Sans Mono" panose="020B0609030804020204" pitchFamily="49" charset="0"/>
              </a:rPr>
              <a:t>self.coef</a:t>
            </a:r>
            <a:r>
              <a:rPr lang="en-US" dirty="0">
                <a:latin typeface="Bitstream Vera Sans Mono" panose="020B0609030804020204" pitchFamily="49" charset="0"/>
              </a:rPr>
              <a:t>_ </a:t>
            </a:r>
            <a:r>
              <a:rPr lang="en-US" b="1" dirty="0">
                <a:solidFill>
                  <a:srgbClr val="006699"/>
                </a:solidFill>
                <a:latin typeface="Bitstream Vera Sans Mono" panose="020B0609030804020204" pitchFamily="49" charset="0"/>
              </a:rPr>
              <a:t>=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err="1">
                <a:latin typeface="Bitstream Vera Sans Mono" panose="020B0609030804020204" pitchFamily="49" charset="0"/>
              </a:rPr>
              <a:t>coefs</a:t>
            </a:r>
            <a:r>
              <a:rPr lang="en-US" dirty="0">
                <a:latin typeface="Bitstream Vera Sans Mono" panose="020B0609030804020204" pitchFamily="49" charset="0"/>
              </a:rPr>
              <a:t> </a:t>
            </a:r>
            <a:r>
              <a:rPr lang="en-US" dirty="0" smtClean="0">
                <a:latin typeface="Bitstream Vera Sans Mono" panose="020B0609030804020204" pitchFamily="49" charset="0"/>
              </a:rPr>
              <a:t/>
            </a:r>
            <a:br>
              <a:rPr lang="en-US" dirty="0" smtClean="0">
                <a:latin typeface="Bitstream Vera Sans Mono" panose="020B0609030804020204" pitchFamily="49" charset="0"/>
              </a:rPr>
            </a:br>
            <a:r>
              <a:rPr lang="en-US" dirty="0" smtClean="0">
                <a:latin typeface="Bitstream Vera Sans Mono" panose="020B0609030804020204" pitchFamily="49" charset="0"/>
              </a:rPr>
              <a:t>        </a:t>
            </a:r>
            <a:r>
              <a:rPr lang="en-US" b="1" dirty="0" smtClean="0">
                <a:solidFill>
                  <a:srgbClr val="006699"/>
                </a:solidFill>
                <a:latin typeface="Bitstream Vera Sans Mono" panose="020B0609030804020204" pitchFamily="49" charset="0"/>
              </a:rPr>
              <a:t>return</a:t>
            </a:r>
            <a:r>
              <a:rPr lang="en-US" dirty="0" smtClean="0">
                <a:latin typeface="Bitstream Vera Sans Mono" panose="020B0609030804020204" pitchFamily="49" charset="0"/>
              </a:rPr>
              <a:t> </a:t>
            </a:r>
            <a:r>
              <a:rPr lang="en-US" dirty="0">
                <a:latin typeface="Bitstream Vera Sans Mono" panose="020B0609030804020204" pitchFamily="49" charset="0"/>
              </a:rPr>
              <a:t>self</a:t>
            </a:r>
          </a:p>
        </p:txBody>
      </p:sp>
    </p:spTree>
    <p:extLst>
      <p:ext uri="{BB962C8B-B14F-4D97-AF65-F5344CB8AC3E}">
        <p14:creationId xmlns:p14="http://schemas.microsoft.com/office/powerpoint/2010/main" val="7565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of a Contribution to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A5E950-1CF1-4EDE-9058-78FCB2603A1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11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High code quality standards:</a:t>
                </a: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err="1"/>
                  <a:t>U</a:t>
                </a:r>
                <a:r>
                  <a:rPr lang="en-US" dirty="0" err="1" smtClean="0"/>
                  <a:t>nittests</a:t>
                </a:r>
                <a:r>
                  <a:rPr lang="en-US" dirty="0" smtClean="0"/>
                  <a:t>, at least 90%, better 100%</a:t>
                </a: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Documentation, i.e. </a:t>
                </a:r>
                <a:r>
                  <a:rPr lang="en-US" dirty="0" err="1" smtClean="0"/>
                  <a:t>docstrings</a:t>
                </a:r>
                <a:r>
                  <a:rPr lang="en-US" dirty="0" smtClean="0"/>
                  <a:t>, examples</a:t>
                </a:r>
              </a:p>
              <a:p>
                <a:pPr marL="552450" lvl="2" indent="-285750"/>
                <a:r>
                  <a:rPr lang="en-US" dirty="0" smtClean="0"/>
                  <a:t>Explanation of the method</a:t>
                </a:r>
              </a:p>
              <a:p>
                <a:pPr marL="552450" lvl="2" indent="-285750"/>
                <a:r>
                  <a:rPr lang="en-US" dirty="0" smtClean="0"/>
                  <a:t>Why useful, when to be used</a:t>
                </a:r>
              </a:p>
              <a:p>
                <a:pPr marL="552450" lvl="2" indent="-285750"/>
                <a:r>
                  <a:rPr lang="en-US" dirty="0" smtClean="0"/>
                  <a:t>Complexity,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))</m:t>
                    </m:r>
                  </m:oMath>
                </a14:m>
                <a:endParaRPr lang="en-US" dirty="0" smtClean="0"/>
              </a:p>
              <a:p>
                <a:pPr marL="552450" lvl="2" indent="-285750"/>
                <a:r>
                  <a:rPr lang="en-US" dirty="0" smtClean="0"/>
                  <a:t>Some figures as well as code examples</a:t>
                </a:r>
              </a:p>
              <a:p>
                <a:pPr marL="552450" lvl="2" indent="-285750"/>
                <a:r>
                  <a:rPr lang="en-US" dirty="0" smtClean="0"/>
                  <a:t>References to papers</a:t>
                </a: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Coding guidelines, i.e. pep8, </a:t>
                </a:r>
                <a:r>
                  <a:rPr lang="en-US" dirty="0" err="1" smtClean="0"/>
                  <a:t>pyflakes</a:t>
                </a:r>
                <a:endParaRPr lang="en-US" dirty="0" smtClean="0"/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Usage of internal developer utilities, i.e. </a:t>
                </a:r>
                <a:r>
                  <a:rPr lang="en-US" dirty="0" err="1" smtClean="0">
                    <a:latin typeface="Bitstream Vera Sans Mono" panose="020B0609030804020204" pitchFamily="49" charset="0"/>
                    <a:cs typeface="Courier New" panose="02070309020205020404" pitchFamily="49" charset="0"/>
                  </a:rPr>
                  <a:t>sklearn.utils</a:t>
                </a:r>
                <a:endParaRPr lang="en-US" dirty="0">
                  <a:latin typeface="Bitstream Vera Sans Mono" panose="020B06090308040202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" name="Text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1">
                <a:blip r:embed="rId4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07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Experiences of my first </a:t>
            </a:r>
            <a:r>
              <a:rPr lang="en-US" dirty="0" err="1" smtClean="0"/>
              <a:t>Scikit</a:t>
            </a:r>
            <a:r>
              <a:rPr lang="en-US" dirty="0" smtClean="0"/>
              <a:t>-Learn PR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A5E950-1CF1-4EDE-9058-78FCB2603A1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12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dirty="0" smtClean="0"/>
              <a:t>Initial Pull Request on March 8</a:t>
            </a:r>
            <a:r>
              <a:rPr lang="en-US" baseline="30000" dirty="0" smtClean="0"/>
              <a:t>th</a:t>
            </a:r>
            <a:endParaRPr lang="en-US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dirty="0" smtClean="0"/>
              <a:t>Some improvements due to good remarks, regarding:</a:t>
            </a:r>
          </a:p>
          <a:p>
            <a:pPr marL="552450" lvl="2" indent="-285750"/>
            <a:r>
              <a:rPr lang="en-US" dirty="0" smtClean="0"/>
              <a:t>Performance</a:t>
            </a:r>
          </a:p>
          <a:p>
            <a:pPr marL="552450" lvl="2" indent="-285750"/>
            <a:r>
              <a:rPr lang="en-US" dirty="0" smtClean="0"/>
              <a:t>Coding guidelines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dirty="0" smtClean="0"/>
              <a:t>Lot of discussion:</a:t>
            </a:r>
          </a:p>
          <a:p>
            <a:pPr marL="552450" lvl="2" indent="-285750"/>
            <a:r>
              <a:rPr lang="en-US" dirty="0"/>
              <a:t>If </a:t>
            </a:r>
            <a:r>
              <a:rPr lang="en-US" dirty="0" err="1"/>
              <a:t>Theil</a:t>
            </a:r>
            <a:r>
              <a:rPr lang="en-US" dirty="0"/>
              <a:t>-Sen should be better included in </a:t>
            </a:r>
            <a:r>
              <a:rPr lang="en-US" dirty="0" err="1"/>
              <a:t>Statsmodels</a:t>
            </a:r>
            <a:r>
              <a:rPr lang="en-US" dirty="0"/>
              <a:t> </a:t>
            </a:r>
          </a:p>
          <a:p>
            <a:pPr marL="552450" lvl="2" indent="-285750"/>
            <a:r>
              <a:rPr lang="en-US" dirty="0"/>
              <a:t>If RANSAC is </a:t>
            </a:r>
            <a:r>
              <a:rPr lang="en-US" dirty="0" smtClean="0"/>
              <a:t>a </a:t>
            </a:r>
            <a:r>
              <a:rPr lang="en-US" dirty="0"/>
              <a:t>superior </a:t>
            </a:r>
            <a:r>
              <a:rPr lang="en-US" dirty="0" smtClean="0"/>
              <a:t>alternative</a:t>
            </a:r>
          </a:p>
        </p:txBody>
      </p:sp>
      <p:sp>
        <p:nvSpPr>
          <p:cNvPr id="9" name="Textfeld 8"/>
          <p:cNvSpPr txBox="1"/>
          <p:nvPr/>
        </p:nvSpPr>
        <p:spPr bwMode="gray">
          <a:xfrm>
            <a:off x="1439652" y="4545124"/>
            <a:ext cx="6263340" cy="46866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dirty="0">
                <a:solidFill>
                  <a:schemeClr val="bg2"/>
                </a:solidFill>
              </a:rPr>
              <a:t>https://github.com/scikit-learn/scikit-learn/pull/2949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7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/>
          <a:stretch/>
        </p:blipFill>
        <p:spPr bwMode="auto">
          <a:xfrm rot="21008884">
            <a:off x="-616598" y="488439"/>
            <a:ext cx="3845538" cy="2406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50"/>
          <a:stretch/>
        </p:blipFill>
        <p:spPr bwMode="auto">
          <a:xfrm rot="21096638">
            <a:off x="-217410" y="3978824"/>
            <a:ext cx="4613250" cy="280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C:\Users\rrudolph\AppData\Local\Microsoft\Windows\Temporary Internet Files\Content.Outlook\6OOUPCQZ\IMG_005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1" r="9793" b="11950"/>
          <a:stretch/>
        </p:blipFill>
        <p:spPr bwMode="auto">
          <a:xfrm rot="20745729">
            <a:off x="157649" y="2297638"/>
            <a:ext cx="2622881" cy="231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S:\Marketing\Bilder Mitarbeiter Blue Yonder\Cebit 2014\P1030065k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b="4542"/>
          <a:stretch/>
        </p:blipFill>
        <p:spPr bwMode="auto">
          <a:xfrm rot="21429961">
            <a:off x="3019095" y="4350769"/>
            <a:ext cx="3669100" cy="275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\\London\Users\mdanesh\Downloads\20131127_BlueYounder_10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1" r="4483"/>
          <a:stretch/>
        </p:blipFill>
        <p:spPr bwMode="auto">
          <a:xfrm rot="21217721">
            <a:off x="3138078" y="657837"/>
            <a:ext cx="2749348" cy="218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098">
            <a:off x="5598466" y="537924"/>
            <a:ext cx="3628379" cy="242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6805">
            <a:off x="5277735" y="4521770"/>
            <a:ext cx="36195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-16202"/>
            <a:ext cx="9143999" cy="82582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13643" y="151269"/>
            <a:ext cx="9198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white"/>
                </a:solidFill>
              </a:rPr>
              <a:t>Blue Yonder is hiring!</a:t>
            </a:r>
            <a:endParaRPr lang="de-DE" sz="2800" dirty="0">
              <a:solidFill>
                <a:prstClr val="white"/>
              </a:solidFill>
            </a:endParaRPr>
          </a:p>
        </p:txBody>
      </p:sp>
      <p:pic>
        <p:nvPicPr>
          <p:cNvPr id="1029" name="Picture 5" descr="http://cloud.gastroguide.de/user_galerie/12/07/05/16974/f1341499776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2" t="6662" r="10768" b="21105"/>
          <a:stretch/>
        </p:blipFill>
        <p:spPr bwMode="auto">
          <a:xfrm rot="262018">
            <a:off x="5778483" y="2371646"/>
            <a:ext cx="3684409" cy="25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\\London\Users\mdanesh\Downloads\20131111_1520_ (1)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6" r="13343" b="6325"/>
          <a:stretch/>
        </p:blipFill>
        <p:spPr bwMode="auto">
          <a:xfrm rot="534486">
            <a:off x="2798309" y="2303878"/>
            <a:ext cx="3980974" cy="249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\\London\Users\mdanesh\Downloads\20131111_1390_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4" t="10338" r="8041"/>
          <a:stretch/>
        </p:blipFill>
        <p:spPr bwMode="auto">
          <a:xfrm rot="20852209">
            <a:off x="1783431" y="4467735"/>
            <a:ext cx="2167236" cy="236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-1" y="6328848"/>
            <a:ext cx="9143999" cy="5565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-1" y="6420804"/>
            <a:ext cx="919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Please visit our booth at </a:t>
            </a:r>
            <a:r>
              <a:rPr lang="en-US" b="1" dirty="0" err="1" smtClean="0">
                <a:solidFill>
                  <a:prstClr val="white"/>
                </a:solidFill>
              </a:rPr>
              <a:t>EuroPython</a:t>
            </a:r>
            <a:r>
              <a:rPr lang="en-US" b="1" dirty="0" smtClean="0">
                <a:solidFill>
                  <a:prstClr val="white"/>
                </a:solidFill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9126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811">
        <p:fade/>
      </p:transition>
    </mc:Choice>
    <mc:Fallback>
      <p:transition spd="med" advClick="0" advTm="981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Scikit-Learn</a:t>
            </a:r>
            <a:r>
              <a:rPr lang="de-DE" dirty="0" smtClean="0"/>
              <a:t>?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Theil</a:t>
            </a:r>
            <a:r>
              <a:rPr lang="de-DE" dirty="0" smtClean="0"/>
              <a:t>-Sen </a:t>
            </a:r>
            <a:r>
              <a:rPr lang="de-DE" dirty="0" err="1" smtClean="0"/>
              <a:t>Estimator</a:t>
            </a:r>
            <a:endParaRPr lang="de-DE" dirty="0" smtClean="0"/>
          </a:p>
          <a:p>
            <a:r>
              <a:rPr lang="de-DE" dirty="0" smtClean="0"/>
              <a:t>Writing a </a:t>
            </a:r>
            <a:r>
              <a:rPr lang="de-DE" dirty="0" err="1" smtClean="0"/>
              <a:t>Scikit-Learn</a:t>
            </a:r>
            <a:r>
              <a:rPr lang="de-DE" dirty="0" smtClean="0"/>
              <a:t> </a:t>
            </a:r>
            <a:r>
              <a:rPr lang="de-DE" dirty="0" err="1" smtClean="0"/>
              <a:t>Estimator</a:t>
            </a:r>
            <a:endParaRPr lang="de-DE" dirty="0" smtClean="0"/>
          </a:p>
          <a:p>
            <a:r>
              <a:rPr lang="de-DE" dirty="0" err="1" smtClean="0"/>
              <a:t>Contributing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Scikit-Learn</a:t>
            </a:r>
            <a:endParaRPr lang="de-DE" dirty="0" smtClean="0"/>
          </a:p>
          <a:p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Experiences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D22441-AF87-4F17-BCBA-55009E45DB65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2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Scikit-Learn</a:t>
            </a:r>
            <a:r>
              <a:rPr lang="de-DE" dirty="0" smtClean="0"/>
              <a:t>?</a:t>
            </a:r>
            <a:endParaRPr lang="de-DE" sz="1400" b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500563" y="1412876"/>
            <a:ext cx="4319587" cy="4645024"/>
          </a:xfrm>
        </p:spPr>
        <p:txBody>
          <a:bodyPr/>
          <a:lstStyle/>
          <a:p>
            <a:r>
              <a:rPr lang="de-DE" sz="2000" dirty="0" err="1" smtClean="0">
                <a:latin typeface="Sylfaen" panose="010A0502050306030303" pitchFamily="18" charset="0"/>
              </a:rPr>
              <a:t>Machine</a:t>
            </a:r>
            <a:r>
              <a:rPr lang="de-DE" sz="2000" dirty="0" smtClean="0">
                <a:latin typeface="Sylfaen" panose="010A0502050306030303" pitchFamily="18" charset="0"/>
              </a:rPr>
              <a:t> Learning Library</a:t>
            </a:r>
            <a:endParaRPr lang="en-US" dirty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dirty="0" smtClean="0"/>
              <a:t>Simple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mining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dirty="0" err="1" smtClean="0"/>
              <a:t>Accessible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everybody</a:t>
            </a:r>
            <a:r>
              <a:rPr lang="de-DE" dirty="0" smtClean="0"/>
              <a:t>, 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reusable</a:t>
            </a:r>
            <a:r>
              <a:rPr lang="de-DE" dirty="0" smtClean="0"/>
              <a:t> in </a:t>
            </a:r>
            <a:r>
              <a:rPr lang="de-DE" dirty="0" err="1" smtClean="0"/>
              <a:t>various</a:t>
            </a:r>
            <a:r>
              <a:rPr lang="de-DE" dirty="0" smtClean="0"/>
              <a:t> </a:t>
            </a:r>
            <a:r>
              <a:rPr lang="de-DE" dirty="0" err="1" smtClean="0"/>
              <a:t>contexts</a:t>
            </a:r>
            <a:endParaRPr lang="de-DE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dirty="0" err="1" smtClean="0"/>
              <a:t>Built</a:t>
            </a:r>
            <a:r>
              <a:rPr lang="de-DE" dirty="0" smtClean="0"/>
              <a:t> on </a:t>
            </a:r>
            <a:r>
              <a:rPr lang="de-DE" dirty="0" err="1" smtClean="0"/>
              <a:t>Numpy</a:t>
            </a:r>
            <a:r>
              <a:rPr lang="de-DE" dirty="0" smtClean="0"/>
              <a:t>, </a:t>
            </a:r>
            <a:r>
              <a:rPr lang="de-DE" dirty="0" err="1" smtClean="0"/>
              <a:t>Scipy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matplotlib</a:t>
            </a:r>
            <a:endParaRPr lang="de-DE" dirty="0" smtClean="0"/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de-DE" dirty="0" smtClean="0"/>
              <a:t>Open </a:t>
            </a:r>
            <a:r>
              <a:rPr lang="de-DE" dirty="0" err="1" smtClean="0"/>
              <a:t>source</a:t>
            </a:r>
            <a:r>
              <a:rPr lang="de-DE" dirty="0" smtClean="0"/>
              <a:t>, </a:t>
            </a:r>
            <a:r>
              <a:rPr lang="de-DE" dirty="0" err="1" smtClean="0"/>
              <a:t>commercially</a:t>
            </a:r>
            <a:r>
              <a:rPr lang="de-DE" dirty="0" smtClean="0"/>
              <a:t> </a:t>
            </a:r>
            <a:r>
              <a:rPr lang="de-DE" dirty="0" err="1" smtClean="0"/>
              <a:t>usable</a:t>
            </a:r>
            <a:r>
              <a:rPr lang="de-DE" dirty="0"/>
              <a:t> </a:t>
            </a:r>
            <a:r>
              <a:rPr lang="de-DE" dirty="0" smtClean="0"/>
              <a:t>- </a:t>
            </a:r>
            <a:br>
              <a:rPr lang="de-DE" dirty="0" smtClean="0"/>
            </a:br>
            <a:r>
              <a:rPr lang="de-DE" dirty="0" smtClean="0"/>
              <a:t>BSD </a:t>
            </a:r>
            <a:r>
              <a:rPr lang="de-DE" dirty="0" err="1" smtClean="0"/>
              <a:t>licensed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F7C579-7B9F-4163-976C-6C908C36969A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3</a:t>
            </a:fld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0" y="1412776"/>
            <a:ext cx="2952328" cy="2952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Scikit-Learn’s</a:t>
            </a:r>
            <a:r>
              <a:rPr lang="en-US" dirty="0" smtClean="0"/>
              <a:t> basic areas of application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4C5994-DEC6-4FFA-9366-3A9A51B4558E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4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0" y="1304764"/>
            <a:ext cx="8190511" cy="51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2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Least Squares / Linear Regression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A5E950-1CF1-4EDE-9058-78FCB2603A1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5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3068960"/>
            <a:ext cx="4859871" cy="3206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LinearRegression</a:t>
                </a:r>
                <a:r>
                  <a:rPr lang="en-US" dirty="0"/>
                  <a:t> </a:t>
                </a:r>
                <a:r>
                  <a:rPr lang="en-US" dirty="0" smtClean="0"/>
                  <a:t>is the ordinary least squares:</a:t>
                </a: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Independent variables (features):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Dependent variable (target):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Linear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 smtClean="0"/>
                  <a:t> with weights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w</m:t>
                    </m:r>
                    <m:r>
                      <a:rPr lang="en-US" b="0" i="0" smtClean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 smtClean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∥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𝑋𝑤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func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  <m:sub/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1">
                <a:blip r:embed="rId3"/>
                <a:stretch>
                  <a:fillRect l="-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34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1149042"/>
            <a:ext cx="6948772" cy="523725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1149042"/>
            <a:ext cx="6948772" cy="52372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Outliers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A5E950-1CF1-4EDE-9058-78FCB2603A1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6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58775" y="1268252"/>
            <a:ext cx="8461375" cy="4645024"/>
          </a:xfrm>
        </p:spPr>
        <p:txBody>
          <a:bodyPr/>
          <a:lstStyle/>
          <a:p>
            <a:r>
              <a:rPr lang="en-US" dirty="0" smtClean="0"/>
              <a:t>Corrupted data or outliers easily leads to wrong results with least squares: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4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40" y="1080938"/>
            <a:ext cx="6840000" cy="51552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40" y="1080938"/>
            <a:ext cx="6840000" cy="51552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40" y="1080938"/>
            <a:ext cx="6840000" cy="5155272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40" y="1080938"/>
            <a:ext cx="6840000" cy="5155272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40" y="1080938"/>
            <a:ext cx="6840000" cy="51552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40" y="1080938"/>
            <a:ext cx="6840000" cy="515527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40" y="1080938"/>
            <a:ext cx="6840000" cy="515527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6" y="498828"/>
            <a:ext cx="8461374" cy="734659"/>
          </a:xfrm>
        </p:spPr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Theil</a:t>
            </a:r>
            <a:r>
              <a:rPr lang="en-US" dirty="0" smtClean="0"/>
              <a:t>-Sen avoids Outliers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A5E950-1CF1-4EDE-9058-78FCB2603A1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7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5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64958" y="1400365"/>
                <a:ext cx="2838889" cy="2316667"/>
              </a:xfrm>
            </p:spPr>
            <p:txBody>
              <a:bodyPr/>
              <a:lstStyle/>
              <a:p>
                <a:pPr>
                  <a:buClr>
                    <a:schemeClr val="tx2"/>
                  </a:buClr>
                </a:pPr>
                <a:r>
                  <a:rPr lang="en-US" b="1" dirty="0" smtClean="0"/>
                  <a:t>Algorithm:</a:t>
                </a: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Take all possible pairs of your sample points and calculate a list of slopes</a:t>
                </a: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The median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/>
                  <a:t> of these slopes is the final slope</a:t>
                </a:r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6" name="Text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64958" y="1400365"/>
                <a:ext cx="2838889" cy="2316667"/>
              </a:xfrm>
              <a:blipFill rotWithShape="1">
                <a:blip r:embed="rId9"/>
                <a:stretch>
                  <a:fillRect l="-1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/>
          <p:cNvSpPr txBox="1"/>
          <p:nvPr/>
        </p:nvSpPr>
        <p:spPr bwMode="gray">
          <a:xfrm>
            <a:off x="358775" y="3605179"/>
            <a:ext cx="2881077" cy="241300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r>
              <a:rPr lang="en-US" sz="1400" dirty="0"/>
              <a:t>The </a:t>
            </a:r>
            <a:r>
              <a:rPr lang="en-US" sz="1400" dirty="0" err="1"/>
              <a:t>Theil</a:t>
            </a:r>
            <a:r>
              <a:rPr lang="en-US" sz="1400" dirty="0"/>
              <a:t>-Sen estimator can also be extended to n dimensions (X. Dang, H. Peng, X. Wang, H. Zhang: </a:t>
            </a:r>
            <a:r>
              <a:rPr lang="en-US" sz="1400" dirty="0" err="1"/>
              <a:t>Theil</a:t>
            </a:r>
            <a:r>
              <a:rPr lang="en-US" sz="1400" dirty="0"/>
              <a:t>-Sen Estimators in a Multiple Linear Regression Model)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</a:pPr>
            <a:endParaRPr lang="en-US" sz="1200" dirty="0" err="1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9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7" y="1160748"/>
            <a:ext cx="6851703" cy="51640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Theil</a:t>
            </a:r>
            <a:r>
              <a:rPr lang="en-US" dirty="0" smtClean="0"/>
              <a:t>-Sen vs. Least Squares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A5E950-1CF1-4EDE-9058-78FCB2603A1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8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an own Estimator/</a:t>
            </a:r>
            <a:r>
              <a:rPr lang="en-US" dirty="0" err="1" smtClean="0"/>
              <a:t>Regressor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A5E950-1CF1-4EDE-9058-78FCB2603A16}" type="datetime1">
              <a:rPr lang="en-US" smtClean="0"/>
              <a:t>7/23/2014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Page </a:t>
            </a:r>
            <a:fld id="{45310495-B82D-4FED-8FC6-509E3A0E5E16}" type="slidenum">
              <a:rPr lang="de-DE" smtClean="0"/>
              <a:pPr>
                <a:defRPr/>
              </a:pPr>
              <a:t>9</a:t>
            </a:fld>
            <a:r>
              <a:rPr lang="de-DE" smtClean="0"/>
              <a:t> 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358775" y="1412876"/>
            <a:ext cx="3745173" cy="4645024"/>
          </a:xfrm>
        </p:spPr>
        <p:txBody>
          <a:bodyPr/>
          <a:lstStyle/>
          <a:p>
            <a:r>
              <a:rPr lang="en-US" dirty="0" err="1" smtClean="0"/>
              <a:t>Regressor</a:t>
            </a:r>
            <a:r>
              <a:rPr lang="en-US" dirty="0" smtClean="0"/>
              <a:t> needs: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dirty="0" err="1" smtClean="0">
                <a:latin typeface="Bitstream Vera Sans Mono" panose="020B0609030804020204" pitchFamily="49" charset="0"/>
                <a:cs typeface="Courier New" panose="02070309020205020404" pitchFamily="49" charset="0"/>
              </a:rPr>
              <a:t>set_params</a:t>
            </a:r>
            <a:r>
              <a:rPr lang="en-US" dirty="0" smtClean="0">
                <a:latin typeface="Bitstream Vera Sans Mono" panose="020B0609030804020204" pitchFamily="49" charset="0"/>
                <a:cs typeface="Courier New" panose="02070309020205020404" pitchFamily="49" charset="0"/>
              </a:rPr>
              <a:t>(self, **</a:t>
            </a:r>
            <a:r>
              <a:rPr lang="en-US" dirty="0" err="1" smtClean="0">
                <a:latin typeface="Bitstream Vera Sans Mono" panose="020B0609030804020204" pitchFamily="49" charset="0"/>
                <a:cs typeface="Courier New" panose="02070309020205020404" pitchFamily="49" charset="0"/>
              </a:rPr>
              <a:t>params</a:t>
            </a:r>
            <a:r>
              <a:rPr lang="en-US" dirty="0" smtClean="0">
                <a:latin typeface="Bitstream Vera Sans Mono" panose="020B0609030804020204" pitchFamily="49" charset="0"/>
                <a:cs typeface="Courier New" panose="02070309020205020404" pitchFamily="49" charset="0"/>
              </a:rPr>
              <a:t>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dirty="0" err="1" smtClean="0">
                <a:latin typeface="Bitstream Vera Sans Mono" panose="020B0609030804020204" pitchFamily="49" charset="0"/>
                <a:cs typeface="Courier New" panose="02070309020205020404" pitchFamily="49" charset="0"/>
              </a:rPr>
              <a:t>get_params</a:t>
            </a:r>
            <a:r>
              <a:rPr lang="en-US" dirty="0" smtClean="0">
                <a:latin typeface="Bitstream Vera Sans Mono" panose="020B0609030804020204" pitchFamily="49" charset="0"/>
                <a:cs typeface="Courier New" panose="02070309020205020404" pitchFamily="49" charset="0"/>
              </a:rPr>
              <a:t>(self, deep=True)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dirty="0" smtClean="0">
                <a:latin typeface="Bitstream Vera Sans Mono" panose="020B0609030804020204" pitchFamily="49" charset="0"/>
                <a:cs typeface="Courier New" panose="02070309020205020404" pitchFamily="49" charset="0"/>
              </a:rPr>
              <a:t>fit(self, X, y)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►"/>
            </a:pPr>
            <a:r>
              <a:rPr lang="en-US" dirty="0">
                <a:latin typeface="Bitstream Vera Sans Mono" panose="020B0609030804020204" pitchFamily="49" charset="0"/>
                <a:cs typeface="Courier New" panose="02070309020205020404" pitchFamily="49" charset="0"/>
              </a:rPr>
              <a:t>p</a:t>
            </a:r>
            <a:r>
              <a:rPr lang="en-US" dirty="0" smtClean="0">
                <a:latin typeface="Bitstream Vera Sans Mono" panose="020B0609030804020204" pitchFamily="49" charset="0"/>
                <a:cs typeface="Courier New" panose="02070309020205020404" pitchFamily="49" charset="0"/>
              </a:rPr>
              <a:t>redict(self, X)</a:t>
            </a:r>
            <a:endParaRPr lang="en-US" dirty="0">
              <a:latin typeface="Bitstream Vera Sans Mono" panose="020B06090308040202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2821346389"/>
              </p:ext>
            </p:extLst>
          </p:nvPr>
        </p:nvGraphicFramePr>
        <p:xfrm>
          <a:off x="4464310" y="1520032"/>
          <a:ext cx="5004234" cy="4537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57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ue Yonder">
  <a:themeElements>
    <a:clrScheme name="Blue Yonder">
      <a:dk1>
        <a:sysClr val="windowText" lastClr="000000"/>
      </a:dk1>
      <a:lt1>
        <a:sysClr val="window" lastClr="FFFFFF"/>
      </a:lt1>
      <a:dk2>
        <a:srgbClr val="009EE3"/>
      </a:dk2>
      <a:lt2>
        <a:srgbClr val="004B6E"/>
      </a:lt2>
      <a:accent1>
        <a:srgbClr val="8DDCFF"/>
      </a:accent1>
      <a:accent2>
        <a:srgbClr val="94509E"/>
      </a:accent2>
      <a:accent3>
        <a:srgbClr val="C192C8"/>
      </a:accent3>
      <a:accent4>
        <a:srgbClr val="404040"/>
      </a:accent4>
      <a:accent5>
        <a:srgbClr val="7F7F7F"/>
      </a:accent5>
      <a:accent6>
        <a:srgbClr val="BEBEBE"/>
      </a:accent6>
      <a:hlink>
        <a:srgbClr val="404040"/>
      </a:hlink>
      <a:folHlink>
        <a:srgbClr val="404040"/>
      </a:folHlink>
    </a:clrScheme>
    <a:fontScheme name="Blue Yond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solidFill>
            <a:schemeClr val="tx2"/>
          </a:solidFill>
        </a:ln>
      </a:spPr>
      <a:bodyPr lIns="72000" tIns="72000" rIns="72000" bIns="72000" rtlCol="0" anchor="ctr"/>
      <a:lstStyle>
        <a:defPPr marL="266700" indent="-266700" algn="l">
          <a:spcBef>
            <a:spcPts val="300"/>
          </a:spcBef>
          <a:spcAft>
            <a:spcPts val="300"/>
          </a:spcAft>
          <a:buClr>
            <a:schemeClr val="bg1"/>
          </a:buClr>
          <a:buFont typeface="Arial" pitchFamily="34" charset="0"/>
          <a:buChar char="►"/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 marL="266700" indent="-266700">
          <a:spcBef>
            <a:spcPts val="300"/>
          </a:spcBef>
          <a:spcAft>
            <a:spcPts val="300"/>
          </a:spcAft>
          <a:buClr>
            <a:schemeClr val="tx2"/>
          </a:buClr>
          <a:buFont typeface="Arial" pitchFamily="34" charset="0"/>
          <a:buChar char="►"/>
          <a:defRPr sz="1200" dirty="0" err="1" smtClean="0">
            <a:solidFill>
              <a:schemeClr val="accent5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stDrivenDevelopment">
  <a:themeElements>
    <a:clrScheme name="Blue Yonder">
      <a:dk1>
        <a:sysClr val="windowText" lastClr="000000"/>
      </a:dk1>
      <a:lt1>
        <a:sysClr val="window" lastClr="FFFFFF"/>
      </a:lt1>
      <a:dk2>
        <a:srgbClr val="009EE3"/>
      </a:dk2>
      <a:lt2>
        <a:srgbClr val="004B6E"/>
      </a:lt2>
      <a:accent1>
        <a:srgbClr val="8DDCFF"/>
      </a:accent1>
      <a:accent2>
        <a:srgbClr val="94509E"/>
      </a:accent2>
      <a:accent3>
        <a:srgbClr val="C192C8"/>
      </a:accent3>
      <a:accent4>
        <a:srgbClr val="404040"/>
      </a:accent4>
      <a:accent5>
        <a:srgbClr val="7F7F7F"/>
      </a:accent5>
      <a:accent6>
        <a:srgbClr val="BEBEBE"/>
      </a:accent6>
      <a:hlink>
        <a:srgbClr val="404040"/>
      </a:hlink>
      <a:folHlink>
        <a:srgbClr val="404040"/>
      </a:folHlink>
    </a:clrScheme>
    <a:fontScheme name="Blue Yond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solidFill>
            <a:schemeClr val="tx2"/>
          </a:solidFill>
        </a:ln>
      </a:spPr>
      <a:bodyPr lIns="72000" tIns="72000" rIns="72000" bIns="72000" rtlCol="0" anchor="ctr"/>
      <a:lstStyle>
        <a:defPPr marL="266700" indent="-266700" algn="l">
          <a:spcBef>
            <a:spcPts val="300"/>
          </a:spcBef>
          <a:spcAft>
            <a:spcPts val="300"/>
          </a:spcAft>
          <a:buClr>
            <a:schemeClr val="bg1"/>
          </a:buClr>
          <a:buFont typeface="Arial" pitchFamily="34" charset="0"/>
          <a:buChar char="►"/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 marL="266700" indent="-266700">
          <a:spcBef>
            <a:spcPts val="300"/>
          </a:spcBef>
          <a:spcAft>
            <a:spcPts val="300"/>
          </a:spcAft>
          <a:buClr>
            <a:schemeClr val="tx2"/>
          </a:buClr>
          <a:buFont typeface="Arial" pitchFamily="34" charset="0"/>
          <a:buChar char="►"/>
          <a:defRPr sz="1200" dirty="0" err="1" smtClean="0">
            <a:solidFill>
              <a:schemeClr val="accent5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Blue Yonder">
      <a:dk1>
        <a:sysClr val="windowText" lastClr="000000"/>
      </a:dk1>
      <a:lt1>
        <a:sysClr val="window" lastClr="FFFFFF"/>
      </a:lt1>
      <a:dk2>
        <a:srgbClr val="009EE3"/>
      </a:dk2>
      <a:lt2>
        <a:srgbClr val="004B6E"/>
      </a:lt2>
      <a:accent1>
        <a:srgbClr val="8DDCFF"/>
      </a:accent1>
      <a:accent2>
        <a:srgbClr val="94509E"/>
      </a:accent2>
      <a:accent3>
        <a:srgbClr val="C192C8"/>
      </a:accent3>
      <a:accent4>
        <a:srgbClr val="404040"/>
      </a:accent4>
      <a:accent5>
        <a:srgbClr val="7F7F7F"/>
      </a:accent5>
      <a:accent6>
        <a:srgbClr val="BEBEBE"/>
      </a:accent6>
      <a:hlink>
        <a:srgbClr val="404040"/>
      </a:hlink>
      <a:folHlink>
        <a:srgbClr val="404040"/>
      </a:folHlink>
    </a:clrScheme>
    <a:fontScheme name="Blue Yond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solidFill>
            <a:schemeClr val="tx2"/>
          </a:solidFill>
        </a:ln>
      </a:spPr>
      <a:bodyPr lIns="72000" tIns="72000" rIns="72000" bIns="72000" rtlCol="0" anchor="ctr"/>
      <a:lstStyle>
        <a:defPPr marL="266700" indent="-266700" algn="l">
          <a:spcBef>
            <a:spcPts val="300"/>
          </a:spcBef>
          <a:spcAft>
            <a:spcPts val="300"/>
          </a:spcAft>
          <a:buClr>
            <a:schemeClr val="bg1"/>
          </a:buClr>
          <a:buFont typeface="Arial" pitchFamily="34" charset="0"/>
          <a:buChar char="►"/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 marL="266700" indent="-266700">
          <a:spcBef>
            <a:spcPts val="300"/>
          </a:spcBef>
          <a:spcAft>
            <a:spcPts val="300"/>
          </a:spcAft>
          <a:buClr>
            <a:schemeClr val="tx2"/>
          </a:buClr>
          <a:buFont typeface="Arial" pitchFamily="34" charset="0"/>
          <a:buChar char="►"/>
          <a:defRPr sz="1200" dirty="0" err="1" smtClean="0">
            <a:solidFill>
              <a:schemeClr val="accent4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Larissa-Design">
  <a:themeElements>
    <a:clrScheme name="Blue Yonder">
      <a:dk1>
        <a:sysClr val="windowText" lastClr="000000"/>
      </a:dk1>
      <a:lt1>
        <a:sysClr val="window" lastClr="FFFFFF"/>
      </a:lt1>
      <a:dk2>
        <a:srgbClr val="009EE3"/>
      </a:dk2>
      <a:lt2>
        <a:srgbClr val="004B6E"/>
      </a:lt2>
      <a:accent1>
        <a:srgbClr val="8DDCFF"/>
      </a:accent1>
      <a:accent2>
        <a:srgbClr val="94509E"/>
      </a:accent2>
      <a:accent3>
        <a:srgbClr val="C192C8"/>
      </a:accent3>
      <a:accent4>
        <a:srgbClr val="404040"/>
      </a:accent4>
      <a:accent5>
        <a:srgbClr val="7F7F7F"/>
      </a:accent5>
      <a:accent6>
        <a:srgbClr val="BEBEBE"/>
      </a:accent6>
      <a:hlink>
        <a:srgbClr val="404040"/>
      </a:hlink>
      <a:folHlink>
        <a:srgbClr val="404040"/>
      </a:folHlink>
    </a:clrScheme>
    <a:fontScheme name="Blue Yond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solidFill>
            <a:schemeClr val="tx2"/>
          </a:solidFill>
        </a:ln>
      </a:spPr>
      <a:bodyPr lIns="72000" tIns="72000" rIns="72000" bIns="72000" rtlCol="0" anchor="ctr"/>
      <a:lstStyle>
        <a:defPPr marL="266700" indent="-266700" algn="l">
          <a:spcBef>
            <a:spcPts val="300"/>
          </a:spcBef>
          <a:spcAft>
            <a:spcPts val="300"/>
          </a:spcAft>
          <a:buClr>
            <a:schemeClr val="bg1"/>
          </a:buClr>
          <a:buFont typeface="Arial" pitchFamily="34" charset="0"/>
          <a:buChar char="►"/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 marL="266700" indent="-266700">
          <a:spcBef>
            <a:spcPts val="300"/>
          </a:spcBef>
          <a:spcAft>
            <a:spcPts val="300"/>
          </a:spcAft>
          <a:buClr>
            <a:schemeClr val="tx2"/>
          </a:buClr>
          <a:buFont typeface="Arial" pitchFamily="34" charset="0"/>
          <a:buChar char="►"/>
          <a:defRPr sz="1200" dirty="0" err="1" smtClean="0">
            <a:solidFill>
              <a:schemeClr val="accent4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EuroPython</Template>
  <TotalTime>0</TotalTime>
  <Words>384</Words>
  <Application>Microsoft Office PowerPoint</Application>
  <PresentationFormat>Bildschirmpräsentation (4:3)</PresentationFormat>
  <Paragraphs>93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Bitstream Vera Sans Mono</vt:lpstr>
      <vt:lpstr>Cambria Math</vt:lpstr>
      <vt:lpstr>Courier New</vt:lpstr>
      <vt:lpstr>Sylfaen</vt:lpstr>
      <vt:lpstr>Blue Yonder</vt:lpstr>
      <vt:lpstr>TestDrivenDevelopment</vt:lpstr>
      <vt:lpstr>Extending Scikit-Learn with your own Regressor</vt:lpstr>
      <vt:lpstr>PowerPoint-Präsentation</vt:lpstr>
      <vt:lpstr>What is Scikit-Learn?</vt:lpstr>
      <vt:lpstr>Scikit-Learn’s basic areas of application</vt:lpstr>
      <vt:lpstr>Least Squares / Linear Regression</vt:lpstr>
      <vt:lpstr>Problems with Outliers</vt:lpstr>
      <vt:lpstr>How Theil-Sen avoids Outliers</vt:lpstr>
      <vt:lpstr>Theil-Sen vs. Least Squares</vt:lpstr>
      <vt:lpstr>Writing an own Estimator/Regressor</vt:lpstr>
      <vt:lpstr>TheilSen Regressor</vt:lpstr>
      <vt:lpstr>Requirements of a Contribution to Scikit-Learn</vt:lpstr>
      <vt:lpstr>Experiences of my first Scikit-Learn PR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Scikit-Learn with your own Regressor</dc:title>
  <dc:creator>Microsoft-Konto</dc:creator>
  <cp:lastModifiedBy>Microsoft-Konto</cp:lastModifiedBy>
  <cp:revision>5</cp:revision>
  <cp:lastPrinted>2012-08-09T07:19:55Z</cp:lastPrinted>
  <dcterms:created xsi:type="dcterms:W3CDTF">2014-07-23T11:07:42Z</dcterms:created>
  <dcterms:modified xsi:type="dcterms:W3CDTF">2014-07-23T11:51:38Z</dcterms:modified>
</cp:coreProperties>
</file>